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ప్రకాశించుడి యను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Prakaashinchudi Yanu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ఫప్రకాశించుడి యను దురితాంధకారమున్ హరింతము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యేసు మన కిచ్చెను నీవు నీ యింటన్ నేనునా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Phaprakaashinchudi Yanu Durithaandhakaaramun Harinthamu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Yesu Mana Kichchenu Neevu Nee Yintan Nenunaa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యను దివ్వె వెలింగింతుము యింటన్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నీ యింటన్ నేనునా 8... ప్రకాశించుండి యనునాజ్ఞను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Yanu Divve Velingginthumu Yintan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Nee Yintan Nenunaa 8... Prakaashinchundi Yanunaajnyanu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యింటన్ ప్రభువైన యేసు మన కిచ్చెను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ప్రకాశించుండి యను నాజ్ఞను భక్తి యను దివ్వె వెలింగింతము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Yintan Prabhuvaina Yesu Mana Kichchenu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Prakaashinchundi Yanu Naajnyanu Bhakthi Yanu Divve Velingginthamu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ప్రభువైన యేసు మన కిచ్చెను నీవు నీ యింటన్ నేనా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యింటన్.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Prabhuvaina Yesu Mana Kichchenu Neevu Nee Yintan Nenaa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Yintan.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2026-08-11T18:45:28Z</dcterms:created>
  <dcterms:modified xsi:type="dcterms:W3CDTF">2026-08-11T18:45:28Z</dcterms:modified>
</cp:coreProperties>
</file>