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ప్రభువుగన్ ప్రతిష్టింపరే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Prabhuvugan Prathishtimpare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ప్రభువుగన్ ప్రతిష్టింపరే - గృహమున - ప్రభువుగా ప్రతిష్టింపరె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విభవమొందగ నతని - శుభమౌ నామము ధర సౌ - రభమును వెదజల్లగ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Prabhuvugan Prathishtimpare - Gruhamuna - Prabhuvugaa Prathishtimpare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Vibhavamondaga Nathani - Shubhamau Naamamu Dhara Sau - Rabhamunu Vedajallaga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ప్రబలమౌ ప్రేమన్ - ప్రభుని యెడ గనపర్చరె 1 ప్రభువు||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Prabalamau Preman - Prabhuni Yeda Ganaparchare 1 Prabhuvu||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పూర్ణ (ప్రేమను జూపరే - గృహమున క్రీస్తుకు - పూర్ణ ప్రేమను జూపరే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హృదయముతోను - పూర్ణయాత్మతో - మరి ప్ర - పూర్ణ శక్తితో జూపరే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Poorna (Premanu Joopare - Gruhamuna Kreesthuku - Poorna Premanu Joopare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Hrudayamuthonu - Poornayaathmatho - Mari Pra - Poorna Shakthitho Joopare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క్రీస్తునిలో సం -పూర్ణులగుటకు సాగరె 1 ప్రభువు||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Kreesthunilo San -Poornulagutaku Saagare 1 Prabhuvu||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భక్తితోడను గొల్వరే - గృహమున - భక్తితోడను గొల్వరే = ముక్తినాధుడు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స్వ - రక్తమోయను మనకై - రిక్తుడాయెను జూడరే - ముక్తిదాతను నా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Bhakthithodanu Golvare - Gruhamuna - Bhakthithodanu Golvare = Mukthinaadhudu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Sva - Rakthamoyanu Manakai - Rikthudaayenu Joodare - Mukthidaathanu Naa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సక్తితో గొనియాడరే 11ప్రభువు||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Sakthitho Goniyaadare 11Prabhuvu||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నమ్మకస్థులై యుండరే - గృహమున క్రీస్తుకు - నమ్మకస్థులై యుండరే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అమ్మహాత్ముని నామ - మిమ్మహిన్ దగజాటన్ - నమ్మె మిమ్మును జూడరె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Nammakasthulai Yundare - Gruhamuna Kreesthuku - Nammakasthulai Yundare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Ammahaathmuni Naama - Mimmahin Dagajaatan - Namme Mimmunu Joodare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సమ్మతిన్ గ్రీస్తున్ - నమ్మకంబుగ జాటరె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Sammathin Greesthun - Nammakambuga Jaatare Prabhuvu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2026-08-11T18:45:07Z</dcterms:created>
  <dcterms:modified xsi:type="dcterms:W3CDTF">2026-08-11T18:45:07Z</dcterms:modified>
</cp:coreProperties>
</file>