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ఉతక మీద తలుపు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Uthaka Meeda Thalupu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జీవులు మిడతలు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వాటికి న్యాయాధిపతి లేడుగా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Jeevulu Midathalu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Vaatiki Nyaaydhipathi Ledugaa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పంక్తులుగా తీరి సాగి 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 గల వానిగ పేరొందును (2)       ||సోమరీ||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Pankthulugaa Theeri Saagi 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 Gala Vaaniga Perondunu (2)        ||Somaree||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తెల్లవారుచుండగనే పక్షులు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కిలకిలమని దేవుని స్తుతియించును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Thellavaaruchundagane Pakshulu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Kilakilamani Devuni Sthuthiyinchunu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తెరువు కోసమై తిరుగును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ప్రొద్దుగూకు వేళలో గూడు చేరును (2)        ||సోమరీ||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Theruvu Kosamai Thirugunu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Proddugooku Velalo Goodu Cherunu (2)        ||Somaree||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మానవుడా నీ మనసును మార్చుకో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నీ పయనము తెలుసుకో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Maanavudaa Nee Manasunu Maarchuko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Nee Payanamu Thelusuko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రాకడ ఎప్పుడో అది తెలియదు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అంతమొచ్చుఁ కాలమొక్కటున్నది (2)        ||సోమరీ||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Raakada Eppudo Adi Theliyadu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Anthamochchu Kaalamokkatunnadi (2) ||Somaree||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ఉతక మీద తలుపు తిరుగు రీతిగా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పడక మీద సోమరి తిరుగాడును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Uthaka Meeda Thalupu Thirugu Reethigaa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Padaka Meeda Somari Thirigaadunu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గానుగ చుట్టెద్దు తిరుగు రీతిగా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సోమరి చుట్టూ లేమి తిరుగును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Gaanuga Chutteddu Thirugu Reethigaa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Somari Chuttu Lemi Thirugunu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సోమరీ మేలుకో… వేకువనే లేచి ప్రార్ధించుకో..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జ్ఞానముతో నీ బ్రతుకును మార్చుకో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Somaree Meluko.. Vekuvane Lechi Praardhinchuko..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Gnaanamutho Nee Brathukunu Maarchuko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నీ మదిలో చేర్చుకో (2)    ||ఉతక||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Nee Madilo Cherchuko (2)    ||Uthaka||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జీవులు చీమలు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వాటికి ఏలిక లేనే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Jeevulu Cheemalu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Vaatiki Elika Lene Ledu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అయినను అవి క్రమము గానే నడచును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వేసవిలో ఆహారము కూర్చును (2)       ||సోమరీ||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Ainanu Avi Kramamu Gaane Nadachunu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Vesavilo Aahaaramu Koorchunu (2)        ||Somaree||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కుందేళ్ళను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మాత్రము బలము లేని జీవులు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Kundellanu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Maathramu Balamu Leni Jeevulu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సందులలో జీవించును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బంధకములు లేనివై తిరుగును (2)       ||సోమరీ||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Petu Sandulalo Jeevinchunu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Bandhakamulu Lenivai Thirugunu (2)        ||Somaree||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2026-02-25T09:15:25Z</dcterms:created>
  <dcterms:modified xsi:type="dcterms:W3CDTF">2026-02-25T09:15:25Z</dcterms:modified>
</cp:coreProperties>
</file>