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Will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way Your Spirit moves and guides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holy and unsearchable,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teach me how to glorify,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please You from my inmost soul.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Will, Lord Your will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 long for Your will!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my heart ever blend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Your will! Amen.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heavy trials You may send,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joy You give’s unspeakable,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cause my heart to rest content,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know that You are in control.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Will, Lord Your will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 long for Your will!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my heart ever blend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Your will! Amen.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Will, Lord Your will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 long for Your will!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my heart ever blend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Your will! Amen.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presence Lord, is my treasure,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soothes and carries me through pain.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will alone is my pleasure,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joy although I may be slain.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Will, Lord Your will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 long for Your will!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my heart ever blend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Your will! Amen.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Willingly I yield my heart,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trust Your ways are always good.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darkest clouds of doubt depart,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from myself to Christ I look.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Will, Lord Your will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 long for Your will!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my heart ever blend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Your will! Amen.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2026-08-24T07:35:52Z</dcterms:created>
  <dcterms:modified xsi:type="dcterms:W3CDTF">2026-08-24T07:35:52Z</dcterms:modified>
</cp:coreProperties>
</file>