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ఇదేనా న్యాయమిదియేనా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Idenaa Nyaayamidiyenaa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ప్రక్కలోనే బల్లెముతో – పొడిచిరయ్యో       ||ఇదేనా||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Prakkalone Ballemutho – Podichirayyo      ||Idenaa||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బాధలు పెట్టిన 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 పల్కడు యేసు ప్రభువు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Baadhalu Pettina 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 Palkadu Yesu Prabhuvu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ప్రేమ ఎంత కరుణ – ఎంత జాలి       ||ఇదేనా||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Prema Entha Karuna – Entha Jaali      ||Idenaa||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మారులు పాపము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గాయముల్ రేపెదవేల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Maarulu Paapamu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Gaayamul Repedvela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 బాధ ఘోరమయ్యొ – గాంచవేల       ||ఇదేనా||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 Baadha Ghoramayyo – Gaanchvela      ||Idenaa||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ఇదేనా న్యాయమిదియేనా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కరుణామయుడు యేసు ప్రభుని – సిలువ వేయ       ||ఇదేనా||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Idenaa Nyaayamidiyenaa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Karunaamayudu Yesu Prabhuni – Siluva Veya      ||Idenaa||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కుంటి వారికి కాళ్ళ నొసగే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గ్రుడ్డి వారికి కళ్ళ నొసగే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Kunti Vaariki Kaalla Nosage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Gruddi Vaariki Kalla Nosage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రోగుల నెల్ల బాగు పరిచే – ప్రేమ మీర       ||ఇదేనా||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Rogula Nella Baagu Pariche – Prema Meera      ||Idenaa||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చెడుగు యూదులు చెరను బట్టి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కొరడా దెబ్బలు కసిగా గొట్టి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Chedugu Yoodulu Cheranu Batti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Koradaa Debbalu Kasiga Gotti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వీధులలోనికి ఈడ్చిరయ్యో – రక్తము కారన్       ||ఇదేనా||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Veedhulaloniki Eedchirayyo – Rakthamu Kaaran      ||Idenaa||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మోయలేని సిలువ మోపి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గాయములను ఎన్నో చేసి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Moyaleni Siluva Mopi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Gaayamulanu Enno Chesi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నడవలేని రాళ్ళ దారిన్ – నడిపిరయ్యో       ||ఇదేనా||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Naduvaleni Raalla Daarin – Nadipirayyo      ||Idenaa||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ప్రాణముండగానే సిలువ కొయ్యకు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మేకులెన్నో కొట్టిరయ్యో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Praanamundagane Siluva Koyyaku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Mekulenno Kottirayyo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2026-02-25T09:21:59Z</dcterms:created>
  <dcterms:modified xsi:type="dcterms:W3CDTF">2026-02-25T09:21:59Z</dcterms:modified>
</cp:coreProperties>
</file>