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పూర్ణుడు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Poornudu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పూర్ణుడు ప్రాణ నాథుడు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ప్రేమించి ప్రాణమిచ్చెను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Poornudu Praana Naathudu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Preminchi Praanamichchenu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పాడెదన్ – కొనియాడెదన్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 క్రీస్తుని ప్రకటింతును (4)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Paadedan Koniyaadedan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 Kreesthuni Prakatinthunu (4)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లోయలకంటే లోతైనది నా యేసు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గగనము కంటే ఎత్తైనది కలువరిలో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Loyalakante Lothainadi Naa Yesu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Gaganamu Kante Etthainadi Kaluvarilo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 వెల యెంతో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ఇహమందైనా పరమందైనా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 Vela Yentho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Ihamandainaa Paramandainaa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 కట్టలేనిది కలువరిలో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ప్రేమ నాకై వెలియైన ప్రేమ – (2)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 Kattalenidi Kaluvarilo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Prema Naakai Veliyaina Prema – (2)  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మరణముకంటె బలమైనది – పునరుత్ధాన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విరచినది – బలమైన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Maranamukante Balamainadi – Punarutthaana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Virachinadi – Balamaina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కార్చి రక్షణ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పెట్టి పరముకు చేర్చే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Kaarchi Rakshana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Petti Paramuku Cherche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క్రీస్తుని విలువైన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బలియైన ప్రేమ నాకై వెలియైన ప్రేమ – (2)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Kreesthuni Viluvaina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Baliyaina Prema Naakai Veliyaina Prema – (2)       ||Premaa||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2026-02-25T09:28:25Z</dcterms:created>
  <dcterms:modified xsi:type="dcterms:W3CDTF">2026-02-25T09:28:25Z</dcterms:modified>
</cp:coreProperties>
</file>