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ఇళ్లలోన పండుగంట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Illalona Panduganta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ఆహ… తార చూపు దారిలోనే వచ్చినారు ఎవ్వరే కోయిలా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చెప్పవే చెప్పవే కోయిలా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Aaha.. Thaara Choopu Daarilone Vachchinaaru Evvare Koyilaa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Cheppave Cheppave Koyilaa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తూర్పు దేశ జ్ఞానులమ్మ వెన్నెల… ఆహా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దర్శింప వచ్చినారు వెన్నెల… ఆహా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Aa… Thoorpu Desha Gnaanulamma Vennela… Aahaa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Darshimpa Vachchinaaru Vennela… Aahaa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బంగారు సాంబ్రాణి బోళం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తెచ్చినారు ఇచ్చినారు వెన్నెలా (2)   ||ఇళ్లలోన||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Bangaaru Sambraani Bolam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Thechchinaaru Ichchinaaru Vennelaa (2)    ||Illalona||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ఆ… దివి నుండి ఈ భువికి వచ్చినాడు ఎందుకే కోయిలా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చెప్పవే చెప్పవే కోయిలా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Aa… Divi Nundi Ee Bhuviki Vachinaadu Enduke Koyilaa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Cheppave Cheppave Koyilaa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పాపులైన మనకోసం వెన్నెల… ఆహా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ప్రాణాన్ని అర్పించి వెన్నెల… ఆహా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Paapulaina Manakosam Vennela… Aahaa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Praanaanni Arpinchi Vennela… Aahaa (2)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పరలోకానికి మార్గం వెన్నెలా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ఉచితంగా ఇచ్చినాడు వెన్నెలా (2)   ||ఇళ్లలోన||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Paralokaaniki Maargam Vennelaa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Uchithamgaa Ichchinaadu Vennelaa (2)      ||Illalona||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హా.. పరలోకం చేరుటకై నేనేమి చెయ్యాలి కోయిలా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చెప్పవే చెప్పవే కోయిలా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Haa.. Paralokam Cherutakai Nenemi Cheyyaali Koyilaa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Cheppave Cheppave Koyilaa (2)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యేసయ్యను నమ్ముకో వెన్నెల… ఆహా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పాపాలను ఒప్పుకో వెన్నెల… ఆహా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Yesayyanu Nammuko Vennela… Aahaa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Paapalanu Oppuko Vennela… Aahaa (2)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క్రొత్తగా జన్మించు వెన్నెలా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రక్షణను పొందుకో వెన్నెలా (2)       ||ఇళ్లలోన||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Krothagaa Janminchu Vennelaa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Rakshananu Ponduko Vennelaa (2)             ||Illalona||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ఇళ్లలోన పండుగంట కళ్ళలోన కాంతులంట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ఎందుకో ఎందుకే కోయిలా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Illalona Panduganta Kallalona Kaanthulanta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Enduko Enduke Koyilaa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చెప్పవే చెప్పవే కోయిలా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మల్లెపూల మంచు జల్లు మందిరాన కురిసె నేడు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Cheppave Cheppave Koyilaa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Mallepoola Manchu Jallu Mandiraana Kurise Nedu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ఎందుకో ఎందుకే కోయిలా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చెప్పవే చెప్పవే కోయిలా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Enduko Enduke Koyilaa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Cheppave Cheppave Koyilaa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ఆ… అర్దరాత్రి కాలమందు వెన్నెల… ఆహా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ఆశ్చర్యకరుడంట వెన్నెల… ఆహా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Aa… Ardharaathri Kaalamandu Vennela… Aahaa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Aascharyakarudanta Vennela… Aahaa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జన్మించినాడంట వెన్నెలా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అవనిలోనంట వెన్నెలా (2)           ||ఇళ్లలోన||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Janminchinaadanta Vennelaa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Avanilonanta Vennelaa (2)            ||Illalona||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హా… ఏ ఊరు ఏ వాడ ఏ దిక్కు పుట్టినాడు కోయిలా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చెప్పవే చెప్పవే కోయిలా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Haa… Ae Ooru Ae Vaada Ae Dikku Puttinaadu Koyilaa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Cheppave Cheppave Koyilaa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ఆ… యూదా దేశమందు వెన్నెల… ఆహా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బెత్లెహేము పురమునందు వెన్నెల… ఆహా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Aa… Yuda Deshamandu Vennela… Aaha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Bethlehemu Puramunandu Vennela… Aahaa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రాజులకు రాజంట వెన్నెలా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రాజు యేసంట వెన్నెల (2)          ||ఇళ్లలోన||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Raajulaku Raajanta Vennelaa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Raju Yesanta Vennelaa (2)             ||Illalona||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2026-02-25T09:17:37Z</dcterms:created>
  <dcterms:modified xsi:type="dcterms:W3CDTF">2026-02-25T09:17:37Z</dcterms:modified>
</cp:coreProperties>
</file>