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హృదయాలనేలే రారాజు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Hrudayaalanele Raaraaju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హృదయాలనేలే రారాజు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అధరాలపై నీ పేరే కదలాడుతుండగా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Hrudayaalanele Raaraaju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Adharaalapai Nee Pere Kadalaaduthundagaa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నేను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అర్పింతును       ||హృదయాల||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Nenu Jeevinthunu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Arpinthunu      ||Hrudayaala||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ప్రియులే శతృవులై నీచముగా నిందించి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నన్నెంతో తూలనాడి నా చేయి వీడగా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Priyule Shathruvulai Neechamugaa Nindinchi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Thoolanaadi Naa Cheyi Veedagaa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దరికి చేరి నన్ను ప్రేమించినావా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నన్నెంతో ఆదరించి కృప చూపినావా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Dariki Cheri Nannu Preminchinaavaa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Aadarinchi Krupa Choopinaavaa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హృదయనాథుడా నా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క్రీస్తేసువా       ||హృదయాల||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Hrudayanaathudaa Naa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Kreesthesuvaa       ||Hrudayaala||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 లోగిలిలోన నను చేర్చు నా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కౌగిలిలోన నను దాచు నా విభుడా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 Logililona Nanu Cherchu Naa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Kougililona Nanu Daachu Naa Vibhudaa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మార్గాన నడిపించు 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యాత్రలోన నిన్నానుకొందును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Maargaana Nadipinchu 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Yaathralona Ninnaanukondunu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అతిలోక సుందరుడా శ్రీ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రాజాధిరాజా ఘన యేసువా       ||హృదయాల||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Athiloka Sundarudaa Shree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Raajaadhiraajaa Ghana Yesuvaa        ||Hrudayaala||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2026-02-25T09:35:45Z</dcterms:created>
  <dcterms:modified xsi:type="dcterms:W3CDTF">2026-02-25T09:35:45Z</dcterms:modified>
</cp:coreProperties>
</file>