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నామము ఆశ్చర్యుడు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Naamamu Aashcharyudu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ఆయన నామము ఆశ్చర్యుడు ఆయన పేరాలోచనకర్త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Aayana Naamamu Aashcharyudu Aayana Peraalochanakartha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బలమైన నిత్యుడునగు తండ్రి సమాధానకర్త నాయేసు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Balamaina Nithyudunagu Thandri Samaadhaanakartha NaaYesu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బలమైన నిత్యుడునగు తండ్రి ఇమ్మానుయేల్ రక్షకుడేసు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Balamaina Nithyudunagu Thandri Immaanuyel Rakshakudesu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2026-08-11T18:37:53Z</dcterms:created>
  <dcterms:modified xsi:type="dcterms:W3CDTF">2026-08-11T18:37:53Z</dcterms:modified>
</cp:coreProperties>
</file>