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(Kristene DiMarco)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all, through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eyes are on You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all, through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go my soul and trust in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waves and wind still know His name (3)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waves and wind still know His name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with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with my soul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with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with my soul (3)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it is well with my soul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Ahhhhhhh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all, through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eyes are on You Lord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 (3)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Grander earth has quaked before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Moved by the sound of His voice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Seas that are shaken and stirred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 calmed and broken for my regard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all, through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eyes are on You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all, through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it all, through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eyes are on You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with 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 be it from me to not believe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my eyes can't see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this mountain that's in front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thrown into the midst of the sea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2026-02-25T09:16:16Z</dcterms:created>
  <dcterms:modified xsi:type="dcterms:W3CDTF">2026-02-25T09:16:16Z</dcterms:modified>
</cp:coreProperties>
</file>