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ఆత్మనొసగుమయా పావనాత్మ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Aathmanosagumayaa Paavanaathma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ఆత్మనొసగుమయా పావనాత్మ నొసగుమయా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శుద్దాత్మ దేవా - శుభముల దాత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Aathmanosagumayaa Paavanaathma Nosagumayaa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Shuddaathma Devaa - Shubhamula Daatha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ఉజ్జీవ మీయుమయా 1 ఆత్మ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సీయోను గిరిపైన - ఉన్నత గృహమందు 1||2||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Ujjeeva Meeyumayaa 1 Aathma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Seeyonu Giripaina - Unnatha Gruhamandu 1||2||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ఆత్మ వరముల నొందిన శిష్యుల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అనుభవ మీయువయా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Aathma Varamula Nondina Shishyula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Anubhava Meeyuvayaa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తీరమున - రూపమున 112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సుతుడేసుకు - ప్రభవించితివే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Theeramuna - Roopamuna 112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Suthudesuku - Prabhavinchithive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 యాత్మ నాసగుమయా 1 ఆత్మ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జీవన యాత్రలో ఎన్నెన్ని అవధులున్నా || 2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 Yaathma Naasagumayaa 1 Aathma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Jeevana Yaathralo Ennenni Avadhulunnaa || 2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పునరుత్థాన శక్తితో నింపి నవజీవ మీయుమయా 1 ఆత్మ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ఈ మా సంఘములో - ఐక్యత సమకూర్చి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Punaruththaana Shakthitho Nimpi Navajeeva Meeyumayaa 1 Aathma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Ee Maa Sangghamulo - Aikyatha Samakoorchi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పరిశుద్ధాత్మ - శక్తితో నింపి - పావన పరచుమయా | ఆత్మ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Parishuddhaathma - Shakthitho Nimpi - Paavana Parachumayaa | Aathma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2026-08-11T18:37:31Z</dcterms:created>
  <dcterms:modified xsi:type="dcterms:W3CDTF">2026-08-11T18:37:31Z</dcterms:modified>
</cp:coreProperties>
</file>