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జయమనిపాడు జయమనిపాడు ప్రభుయేసునకే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Jayamanipaadu Jayamanipaadu PrabhuYesunake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ప్రభు క్రీస్తులో వాడబారని స్వాస్థ్యముగ నైతిమి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పరిశుద్ధులలో మహిమైశ్వరంబు యెంతో గొప్పది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Prabhu Kreesthulo Vaadabaarani Svaasthyamuga Naithimi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Parishuddhalalo Mahimaishvarambu Yentho Goppadi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జయమనిపాడు జయమనిపాడు ప్రభుయేసునకే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Jayamanipaadu Jayamanipaadu PrabhuYesunake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మహాదేవుండు విశ్వవిధాత రక్షకుడాయనే2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Mahaadevundu Vishvavidhaatha Rakshakudaayane2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ఆది అంతము అల్ఫ ఓమేగ ఆయనే ప్రభువు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యేగా రానున్నవాడు శక్తిమంతుడు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Aadi Anthamu Alpha Omega Aayane Prabhuvu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Yegaa Raanunnavaadu Shakthimanthudu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 యేసునందు మమ్మును పిలచి ఏర్పరచుకొనెను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ప్రేమతో మమ్ము పవిత్ర పరచి నిర్దోషులుగ తీర్చె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 Yesunandu Mammunu Pilachi Erparachukonenu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Prematho Mammu Pavithra Parachi Nirdoshuluga Theerche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యేసులో మమ్ము రక్తముద్వారా విమోచించితివి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యెంతో కృపతో మమ్మును కడిగి మన్నించి నావుగా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Yesulo Mammu Rakthamudvaaraa Vimochinchithivi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Yentho Krupatho Mammunu Kadigi Manninchi Naavugaa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యేసులో మాకు యేశిక్షలేదు భయము బాపెగా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వాసిగ మరణబలము తొలగించి పాపము బాపెగ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Yesulo Maaku Yeshikshaledu Bhayamu Baapegaa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Vaasiga Maranabalamu Tholaginchi Paapamu Baapega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క్రీస్తులో మమ్ము నూతన పరచి తండ్రిని తెలిపెను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కరుణించి మమ్ము అంగీకరించె ఎంతో అద్భుతము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Kreesthulo Mammu Noothana Parachi Thandrini Thelipenu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Karuninchi Mammu Anggeekarinche Entho Adbhuthamu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 స్వాస్థ్యమునకు సంచకరువుగా ఆత్మ ముద్ర నిచ్చెను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మనోనేత్రములు వెలిగించి మాకు గొప్ప నిరీక్షణ ని 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 Svaasthyamunaku Sanchakaruvugaa Aathma Mudra Nichchenu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Manonethramulu Veliginchi Maaku Goppa Nireekshana Ni Chche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2026-08-11T18:40:58Z</dcterms:created>
  <dcterms:modified xsi:type="dcterms:W3CDTF">2026-08-11T18:40:58Z</dcterms:modified>
</cp:coreProperties>
</file>