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ధ్యానించుచుంటిమి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Dhyaaninchuchunitimi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శిష్యునికిచ్చావా అమ్మ బాధ్యతను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తెలియజేయ కుటుంబ ప్రాధాన్యతను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Shishyunikichchaavaa Amma Baadhyathanu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Theliyajeya Kutumba Praadhaanyathanu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దేవా నను విడనాడితివెందుకు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చెవినీయవె నా ప్రార్థనకు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Devaa Nanu Vidanaadithivenduku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Chevineeyave Naa Praardhanaku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కేక వేసావా శిక్షననుభవిస్తూ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మార్గం సిద్ధము చేస్తూ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Keka Vesaavaa Shikshananubhavisthu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Maargam Siddhamu Chesthu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సృష్టికర్తను నే దప్పిగొనుచుంటిని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 నెరవేర్చుచుంటిని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Srushtikarthanu Ne Dappigonuchuntini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 Neraverchuchuntini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సత్యము తెలిపావా కన్నులు తెరచుటకు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జలమును అనుగ్రహించుటకు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Sathyamu Thelipaavaa Kannulu Therachutaku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Jalamunu Anugrahinchutaku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సమాప్తిమయ్యింది లోక విమోచన కార్యం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నెరవేరెను ఘన సంకల్పం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Samaapthmayyindi Loka Vimochana Kaaryam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Neraverenu Ghana Sankalpam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ప్రకటన చేసావా కల్వరి గిరి నుంచి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ముగించి నీ తండ్రిని ఘనపరచి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Prakatana Chesaavaa Kalvari Giri Nunchi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Muginchi Nee Thandrini Ghanaparachi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ఆత్మను నీ చేతికి అప్పగించుచుంటిని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యొద్దకు వచ్చుచుంటిని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Aathmanu Nee Chethiki Appaginchuchuntini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Yoddaku Vachchuchuntini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విన్నవించావా విధేయత తోటి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వంచి తృప్తిగ విజయము చాటి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Vinnavinchaavaa Vidheyatha Thoti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Vanchi Thrupthiga Vijayamu Chaati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ధ్యానించుచుంటిమి సిలువపై పలికిన – విలువైన నీ మాటలు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ప్రాణాత్మలను సేదదీర్చు జీవ ఊటలు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Dhyaaninchuchuntimi Siluvapai Palikina – Viluvaina Nee Maatalu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Praanaathmalanu Sedadeerchu Jeeva Ootalu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మోక్షమునకు చేర్చు బాటలు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పరిశుద్ధతలో పరిపూర్ణుడా – ఉన్నత గుణ సంపన్నుడా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Mokshamunaku Cherchu Baatalu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Parishuddhathalo Paripoornudaa – Unnatha Guna Sampannudaa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శ్రేష్టుడా…                                  ||ధ్యానించుచుంటిమి||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Sreshtudaa…                                  ||Dhyaaninchuchuntimi||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వీరేమి చేయుచున్నారో ఎరుగరు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వీరిని దయతో క్షమించుము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Veeremi Cheyuchunnaaro Erugaru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Veerini Dayatho Kshaminchumu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ప్రార్ధన చేసావా బాధించే వారికి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శత్రువులను ప్రేమించుట నేర్పుటకై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Praardhana Chesaavaa Baadhinche Vaarikai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Shathruvulanu Preminchuta Nerputakai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నాతోను పరదైసులో నీవుందువు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ప్రవేశింతువు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Naathonu Paradaisulo Neevunduvu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Nischayamuga Praveshinthuvu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మాట ఇచ్చావా దొంగ వైపు చూచి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అధికారముతో పాపిని రక్షించి (2)           ||పరిశుద్ధతలో||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Maata Ichchaavaa Donga Vaipu Choochi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Adhikaaramutho Paapini Rakshinchi (2)        ||Parishuddhathalo||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నీ తల్లి ఇతడే నీ కుమారుడు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 రానీయకు ఎప్పుడు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Nee Thalli Ithade Nee Kumaarudu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 Raaneeyaku Eppudu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2026-02-25T09:08:48Z</dcterms:created>
  <dcterms:modified xsi:type="dcterms:W3CDTF">2026-02-25T09:08:48Z</dcterms:modified>
</cp:coreProperties>
</file>