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నీవు చేసిన మేలులు నేనెన్నడు మరువను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Neevu Chesina Melulu Nenennadu Maruvanu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నీవు చేసిన మేలులు నేనెన్నడు మరువను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Neevu Chesina Melulu Nenennadu Maruvanu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జీవితకాలమంత నిన్నే స్తుతియింతును - (2)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Jeevithakaalamantha Ninne Sthuthiyinthunu - (2)</a:t>
            </a:r>
            <a:endParaRPr lang="en-US" sz="3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నీకే నా ఆరాధన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Neeke Naa Aaraadhana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యేసయ్యా నీకే నా ఆరాధన (2)    ||నీవు చేసిన||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Yesayyaa Neeke Naa Aaraadhana (2) ||Neevu Chesina||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ఆరోగ్యమిచ్చావు ఆనందమిచ్చావు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Aarogyamichchaavu Aanandamichchaavu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ఆత్మీయ ఫలములతో నడిపించుచున్నావు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Aathmeeya Phalamulatho Nadipinchuchunnaavu (2)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ప్రతి ఉదయమున నీ కృపతో మమ్మును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Prathi Udayamuna Nee Krupatho Mammunu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తృప్తిపరచుచున్నావు    ||నీకే నా||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Thrupthiparachuchunnaavu ||Neeke Naa||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కన్నీరు తుడిచావు కష్టాలు తీర్చావు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Kanneeru Thudichaavu Kashtaalu Theerchaavu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కృపా క్షేమములతో నడిపించుచున్నావు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Krupaa Kshemamulatho Nadipinchuchunnaavu (2)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కృప వెంబడి కృపతో నడిపించుచూ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Krupa Vembadi Krupatho Nadipinchuchoo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ధైర్యపరచుచున్నావు    ||నీకే నా||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Dhairyaparachuchunnaavu ||Neeke Naa||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ప్రాణము పెట్టావు ప్రేమను పంచావు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Praanamu Pettaavu Premanu Panchaavu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త్వరలో మాకై రానున్నావు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Thvaralo Maakai Raanunnaavu (2)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స్వస్థ్యముగా పరలోకమును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Svaasthyamugaa Paralokamunu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సిద్ధపరచియున్నావు    ||నీకే నా||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Siddhaparachiyunnaavu ||Neeke Naa||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2026-10-21T06:03:33Z</dcterms:created>
  <dcterms:modified xsi:type="dcterms:W3CDTF">2026-10-21T06:03:33Z</dcterms:modified>
</cp:coreProperties>
</file>