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 హృదయుడవు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 Hrudayudavu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 హృదయుడవు నీ స్వాస్థ శమును ఎన్నడు ఎడబాయవు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ఎడారిలో ఊటలను జలరాసులలో త్రోవలు పర్పరచువాడవు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Dayagala Hrudayudavu Nee Svaastha Shamunu Ennadu Edabaayavu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Edaarilo Ootalanu Jalaraasulalo Throvalu Parparachuvaadavu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సర్వలోకము నీకు నమస్కరించి నిన్ను కొనియాడును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సత్యస్వరూపి నీ దివ్య వాక్యమే నాకు జీవమార్గము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Sarvalokamu Neeku Namaskarinchi Ninnu Koniyaadunu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సారము వెదజల్లు నీ జాడలే నాకు జీవన గమనము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శ్రేష్టమైన ఉపదేశముతో - జీవము గలిగిన సంఘములో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నింపుచున్నావు దీవెనలతో నను - నడుపుచున్నావు సమృద్ధితో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పరిశుద్ధ్ధుడా నీ దివ్య యోచనలే నాకు ఎంతో ఉత్తమము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పరిశుద్ధుల సహవాసమే నాకు క్షేమాధారము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విస్వాసమందు నిలకడగా - నీ రాకడ వరకు మెలకువగా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విసుగక నిత్యము ప్రార్షింతును - నిను నిశ్చలమైన నిరీక్షణతో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పరిపూర్ణుడా నీ దివ్య చిత్తమే నాకు జీవాహారము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పరవాసిగా జీవించుటే నాకు నిత్య సంతోషము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ఆశ్రయమైనది నీ నామమే - సజీవమైనది నీ త్యాగమే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ఆరాధింతును నా యేసయ్యా - నిత్యము కీర్తించి ఘనపరతును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2026-08-11T18:38:10Z</dcterms:created>
  <dcterms:modified xsi:type="dcterms:W3CDTF">2026-08-11T18:38:10Z</dcterms:modified>
</cp:coreProperties>
</file>