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ఎంతో సుందరమైనవి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Entho Sundaramainavi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ఎంతో సుందరమైనవి - ధర గిరులపై - నెంతో యందమైనవి = సంత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తంబుం బరమ - జనకు ప్రేమను దెల్ప - సంతస మందుచు - సరిగ బ్రకటన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Entho Sundaramainavi - Dhara Girulapai - Nentho Yandamainavi = Santha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Thambun Barama - Janaku Premanu Delpa - Santhasa Manduchu - Sariga Brakatana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జేయ = అంతటను బనిం బూని ప్రభున - త్యంతముగం బ్రక టించి వసుధ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న-నంత మగు శుభవార్తం జాటెడు - వింత యగు బోధకుల పాదము ||లెంతో!||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Jeya = Anthatanu Banin Booni Prabhuna - Thyanthamugan Braka Tinchi Vasudha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Na-Nantha Magu Shubhavaarthan Jaatedu - Vintha Yagu Bodhakula Paadamu ||Lentho!||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మందమతులగు వారలు - మూర్ధత్వంబు - నొందు నెల్ల జనంబులు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వందుచుం గుందుచు - వన గిరి కందరము - లందు నున్న సకల -మౌ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Mandamathulagu Vaaralu - Moordhathvambu - Nondu Nella Janambulu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Vanduchun Gunduchu - Vana Giri Kandaramu - Landu Nunna Sakala -Mau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మోటుజన మెరుంగం = పొందుగాం ప్రభు యే సొసంగెడు - సుందరం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బగు సత్య వాక్యం - బందుకొని చాటించుచుండెడు - అంద మగు బోధ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Motujana Merunggan = Pondugaan Prabhu Ye Sosanggedu - Sundaran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Bagu Sathya Vaakyan - Bandukoni Chaatinchuchundedu - Anda Magu Bodha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కుల పాదము||లెంతో||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Kula Paadamu||Lentho||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_మదిలోం ప్రభుని నమ్మిన - పాపుల నెల్లం - తుదిని మోక్ష పదమ్మున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విదితమ్ముగాం జేర్చి - ప్రీతిం జూపున టంచు - ఇదిగో రమ్మని క్రీస్తు - పద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_Madilon Prabhuni Nammina - Paapula Nellan - Thudini Moksha Padammuna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Vidithammugaan Jerchi - Preethin Joopuna Tanchu - Idigo Rammani Kreesthu - Pada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సన్నిధిని జేర్చ = సదయులై శుభవార్తమానము = ముదమునను మదిలోన నిడి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కొని - పదిలముగం ప్రకటించుచుండెడి - విదితు లగు బోధకుల పాదము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Sannidhini Jercha = Sadayulai Shubhavaarthamaanamu = Mudamunanu Madilona Nidi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Koni - Padilamugan Prakatinchuchundedi - Vidithu Lagu Bodhakula Paadamu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||లెంతో||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||Lentho||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౩. యేసు క్రీస్తు రారాజై - యున్నాండనుచు - భాసురంబుగం దెల్పుచు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వాసిగాం ప్రభు యేసు - వసుధ రక్షకుండనుచు - యీ సువార్తను జాటి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Yesu Kreesthu Raaraajai - Yunnaandanuchu - Bhaasurambugan Delpuchu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Vaasigaan Prabhu Yesu - Vasudha Rakshakundanuchu - Yee Suvaarthanu Jaati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యిచట నెమ్మదినొంద = దోసకారి జనంబు లందరి - కీ సుమంగళ వార్తం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దెలుపుచు - దోస మంతయు. బాపు మన ప్రభు - యేసుం జూపెడు వారి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Yichata Nemmadinonda = Dosakaari Janambu Landari - Kee Sumanggala Vaarthan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Delupuchu - Dosa Manthayu. Baapu Mana Prabhu - Yesun Joopedu Vaari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పాదము ||లెంతో!||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Paadamu ||Lentho!||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2026-08-11T18:39:40Z</dcterms:created>
  <dcterms:modified xsi:type="dcterms:W3CDTF">2026-08-11T18:39:40Z</dcterms:modified>
</cp:coreProperties>
</file>