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మనసెరిగిన యేసయ్యా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Manaserigina Yesayyaa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మనసెరిగిన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మదిలోన జతగా నిలిచావు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Manaserigina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Madilona Jathagaa Nilichaavu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హృదయాన నీ ఆజ్ఞలు వ్రాసి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పత్రికనుగా మార్చావు (2)        ||మనసెరిగిన||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Hrudayaana Nee Aagnalu Wraasi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Pathrikanugaa Maarchaavu (2)      ||Manaserigina||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నిర్జీవ క్రియలను విడిచి పరిపూర్ణ పరిశుద్ధతకై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సాగిపోదును నేను ఆగిపోలేనుగా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Nirjeeva Kriyalanu Vidichi Paripoorna Parishuddhathakai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Saagipodunu Nenu Aagipolenugaa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సాహసక్రియలు చేయు నీ హస్తముతో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పట్టుకొంటివే విడువలేవు ఎన్నడు (2)        ||మనసెరిగిన||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Saahasa Kriyalu Cheyu Nee Hasthamutho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Pattukontive Viduvalevu Ennadu (2)      ||Manaserigina||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వెనకున్న వాటిని మరచి నీ తోడు నేను కోరి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ఆత్మీయ యాత్రలో నేను సొమ్మసిల్లి పోనుగా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Venakunna Vaatini Marachi Nee Thodu Nenu Kori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Aathmeeya Yaathralo Nenu Sommasilliponugaa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ఆశ్ఛర్యక్రియలు చేయు దక్షిణ హస్తముతో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ఆదుకొంటివే ఎడబాయవు ఎన్నడు (2)        ||మనసెరిగిన||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Aascharyakriyalu Cheyu Dakshina Hasthamutho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Aadukontive Edabaayavu Ennadu (2)      ||Manaserigina||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మర్త్యమైన దేహము వదిలి అమర్త్యతను పొందుటకై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బల్లారాధనకు దూరము కాలేనుగా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Marthyamaina Dehamu Vadili Amarthyathanu Pondutakai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Ballaaraadhanaku Dooramu Kaalenugaa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నేలమంటితో నన్ను రూపించిన హస్తములే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కౌగిలించెనే వదలలేవు ఎన్నడు (2)        ||మనసెరిగిన||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Nela Mantitho Nannu Roopinchina Hasthamule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Kougilinchene Vadalalevu Ennadu (2)      ||Manaserigina||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2026-02-25T09:26:57Z</dcterms:created>
  <dcterms:modified xsi:type="dcterms:W3CDTF">2026-02-25T09:26:57Z</dcterms:modified>
</cp:coreProperties>
</file>