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జడవక నిను కొలుతును     ||బలపరచుము||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Jadavaka Ninu Koluthunu        ||Balaparchumu||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బలపరచుము స్థిరపరచుము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ప్రార్థనకు బదులీయము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Balaparachumu Sthiraparachumu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Praardhanaku Badhuleeyumu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 వైపు చూడకూండా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లోకస్థులకు జడవకుండా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 Vaipu Choodakaundaa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Lokasthulaku Jadavakundaa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నేను జీవించుటకు       ||బలపరచుము||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Nenu Jeevinchutaku      ||Balaparachumu||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మాటలలో నా పాటలలో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సువార్తను ప్రకటించెదను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Maatalalo Naa Paatalalo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Suvaarthanu Prakatinchedanu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నడచు దారి ఇరుకైననూ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నిలుచు చోటు లోతైననూ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Nadachu Daari Irukainanu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Niluchu Chotu Lothainanu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జడవక నిను కొలుతును       ||బలపరచుము||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Jadavaka Ninu Koluthunu       ||Balaparchumu||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ధ్యానింతును కీర్తింతును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వాక్యమును అను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Dhyaaninthunu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Vaakyamunu Anu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నన్ను శోధించినా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శ్రమలన్ని నాపై సంధించినా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Nannu Shodhinchinaa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Shramalanni Naapai Sandhinchinaa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2026-02-25T08:37:57Z</dcterms:created>
  <dcterms:modified xsi:type="dcterms:W3CDTF">2026-02-25T08:37:57Z</dcterms:modified>
</cp:coreProperties>
</file>