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ఆకశాన తార ఒకటి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Aakashaana Thaara Okati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 శిశువుగా యేసుని పేరట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ముక్తిని గూర్చెడి రక్షకుడాయెగా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 Shishuvugaa Yesuni Perata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Mukthini Goorchedi Rakshakudaayegaa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సంతోషగానముతో స్తుతియింతుము          ||ఇదే||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Gaanamutho Sthuthiyinthumu         ||Ide||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ఆకశాన తార ఒకటి వెలసింది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ఉదయించెను రక్షకుడని తెలిపింది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Aakashaana Thaara Okati Velasindi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Udayinchenu Rakshakudani Thelipindi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క్రిస్మస్ – హ్యాపీ హ్యాపీ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క్రిస్మస్ – హ్యాపీ క్రిస్మస్         ||ఆకాశాన||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Christmas – Happy Happy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Christmas – Happy Christmas        ||Aakashaana||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 దేశపు బెత్లెహేములో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గర్బమున జన్మించె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 Deshapu Bethlehemulo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Garbhamuna Janminche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దేశపు గొప్ప జ్ఞానులు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 ఎక్కడని వెతికారు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Deshapu Goppa Gnaanulu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Raaju Ekkadani Vethikaaru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తూరుపు దిక్కున చుక్కను కనుగొని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ఆనందభరితులై యేసుని చేరిరి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Thoorupu Dikkuna Chukkanu Kanugoni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Aanandbharithulai Yesuni Cheriri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కానుకలిచ్చిరి పూజించిరి        ||ఇదే||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Kaanukalichchiri Poojinchiri         ||Ide||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రాత్రివేళలో మంద కాసెడి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కాపరులకు ప్రభువు దూత ప్రకటించే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Velalo Manda Kaasedi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Kaaparulaku Prabhuvu Dootha Prakatinche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ప్రజలకు మిగుల సంతసం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కలిగించెడి వర్తమానమందించే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Prajalaku Migula Santhasam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Kaliginchedi Varthamaanamandinche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2026-02-25T08:46:36Z</dcterms:created>
  <dcterms:modified xsi:type="dcterms:W3CDTF">2026-02-25T08:46:36Z</dcterms:modified>
</cp:coreProperties>
</file>