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హోసన్నా హల్లెలూయా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Hosannaa Hallelooyaa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హోసన్నా హల్లెలూయా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హోసన్నా హల్లెలూయా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Hosannaa Hallelooyaa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Hosannaa Hallelooyaa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హోసన్నా హల్లెలూయా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స్తోత్రరూపమౌ క్రొత్త గీతముల్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Hosannaa Hallelooyaa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Sthothraroopamau Krottha Geethamul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నోరారా పాడెదము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రక్షకుడౌ ప్రభు యేసు క్రీస్తుకు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Noraara Paadedamu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Rakshakudau Prabhu Yesu Kreesthuku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స్తోత్రముల్ చెల్లింతుము (2)           ||హోసన్నా||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Sthothramul Chellinthumu (2)         ||Hosannaa||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కెరూబులు సెరూపులు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ఇరువది నలుగురు పెద్దలతో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Keroobulu Seroopulu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Iruvadi Naluguru Peddalatho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నాలుగు జీవుల గానాలతో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స్తుతియింపబడుచున్న యేసునకు (2)           ||హోసన్నా||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Naalugu Jeevula Gaanaalatho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Sthuthiyimpabaduchunna Yesunaku (2)         ||Hosannaa||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పరిశుద్ధుడు అతి పరిశుద్ధుడు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సృష్టికి మూలకారకుడు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Parishuddhudu Athi Parishuddhudu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Srushtiki Moolakaarakudu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మృతుడై మరలా బ్రతికినవాడు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మేఘముపై రానున్న యేసునకు (2)           ||హోసన్నా||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Mruthudai Maralaa Brathikinavaadu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Meghamupai Raanunna Yesunaku (2)         ||Hosannaa||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2026-02-25T09:27:21Z</dcterms:created>
  <dcterms:modified xsi:type="dcterms:W3CDTF">2026-02-25T09:27:21Z</dcterms:modified>
</cp:coreProperties>
</file>