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వినరే యో నరులారా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Vinare Yo Narulaaraa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దురితము లణప వచ్చి – మరణమై తిరిగి లేచి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 మోక్షానంద సుం-దర మందిరమున కరుదుగ జనె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Durithamu Lanapa Vachchi – Maranamai Thirigi Lechi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 Mokshaananda Sun-dara Mandiramuna Karudhuga Jane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బిరబిర మన మం-దర మా కరుణా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శరనిధి చరణ మె – శరణని పోదము     ||వినరే||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Birabira Mana Man-dara Maa Karunaa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Sharanidhi Charana me – Sharanani Podamu    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వినరే యో నరులారా – వీనుల కింపు మీర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 రక్షింప క్రీస్తు – మానుజావతారుడయ్యె – వినరే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Vinare Yo Narulaaraa – Veenula Kimpu Meera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 Rakshimpa Kreesthu – Manujaavathaarudayye – Vinare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అనుదినమును దే-వుని తనయుని పద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వనజంబులు మన-మున నిడికొనుచును     ||వినరే||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Anudinamunu De-vuni Thanayuni Pada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Vanajambulu Mana-muna Nidikonuchunu    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 రూపు బూని ఘోర – నరకుల రారమ్మని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దురితము బాపు దొడ్డ – దొరయౌ మరియా వరపుత్రుడు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 Roopu Booni Ghora – Narakula Raarammani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Dhurithamu Baapu Dhodda – Dorayav Mariyaa Varaputhrudu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 మరు దగు క-ల్వరి గిరి దరి కరి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 రయంబున ప్రభు – కరుణను గనరే     ||వినరే||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 Maru Dhagu Ka-lvari Giri Dhari Kari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 Rayambuna Prabhu – Karunanu Ganare    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ఆనందమైన మోక్ష-మందరి కియ్య దీక్ష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బూని తన మేని సిలువ – మ్రాను నణచి మృతి బొందెను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Aanandamaina Moksha-mandhari Kiyya Deeksha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Booni Thana Meni Siluva – Mraanu Nanachi Mruthi Bondenu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దయా పరు-డైన మహాత్ముడు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జానుగ యాగము – సలిపిన తెరంగిది     ||వినరే||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Dayaa Paru-daina Mahaathmudu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Jaanuga Yaagamu – Salipina Therangidi    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 మాయావాదుల మాని – యితడే సద్గురు 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తలపోసి చూచి మతి ని-శ్చల భక్తిని గొలిచిన వారికి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 Maayaavaadula Maani – Yithade Sadguru-dani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Thalaposi Choochi Mathi Ni-schala Bhakthini Golichina Vaariki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 జనులకు గలు-ములనలరెడు ధని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కుల కందని సుఖ-ములు మరి యొసఁగును     ||వినరే||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 Janulaku Galu-mulanalaredu Dhani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Kula Kandani Sukha-mulu Mari Yosagunu     ||Vinare||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2026-02-25T09:18:57Z</dcterms:created>
  <dcterms:modified xsi:type="dcterms:W3CDTF">2026-02-25T09:18:57Z</dcterms:modified>
</cp:coreProperties>
</file>