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in Royal David's City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in royal David's city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in royal David's city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Stood a lowly cattle shed,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Stood a lowly cattle shed,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 mother laid her Baby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 mother laid her Baby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manger for His bed: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manger for His bed: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Mary was that mother mild,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Mary was that mother mild,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Christ her little Child.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Christ her little Child.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came down to earth from heaven,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came down to earth from heaven,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God and Lord of all,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God and Lord of all,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His shelter was a stable,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His shelter was a stable,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His cradle was a stall;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His cradle was a stall;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poor, and mean, and lowly,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poor, and mean, and lowly,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Lived on earth our Savior holy.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Lived on earth our Savior holy.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through all His wondrous childhood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through all His wondrous childhood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would honor and obey,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would honor and obey,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and watch the lowly maiden,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and watch the lowly maiden,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whose gentle arms He lay: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whose gentle arms He lay: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Christian children all must be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Christian children all must be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Mild, obedient, good as He.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Mild, obedient, good as He.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our eyes at last shall see Him,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our eyes at last shall see Him,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His own redeeming love;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His own redeeming love;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that Child so dear and gentle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that Child so dear and gentle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our Lord in heaven above,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our Lord in heaven above,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leads His children 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leads His children 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the place where He is gone.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the place where He is gone.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2026-09-28T23:59:09Z</dcterms:created>
  <dcterms:modified xsi:type="dcterms:W3CDTF">2026-09-28T23:59:09Z</dcterms:modified>
</cp:coreProperties>
</file>