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గడియ నేను తట్టుచున్నాను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Gadiya Nenu Thattuchunnaanu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హల్లెలూయ పాడి నీ హృదయమును నా కిమ్ము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ప్రియుడనైన నేను త్వరగా నీకై వత్తును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Hallelooya Paadi Nee Hrudayamunu Naa Kimmu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Priyudanaina Nenu Thvaragaa Neekai Vaththunu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గడియ నేను తట్టుచున్నాను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Gadiya Nenu Thattuchunnaanu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మూఢముగా నుండక మనసు తెరువుము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Moodhamugaa Nundaka Manasu Theruvumu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భోజనము చేయనై శాంతిగా నిల్చుచున్నాను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ఆసనమునిచ్చిన ప్రేమను రుచింతువు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Bhojanamu Cheyanai Shaanthigaa Nilchuchunnaanu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Aasanamunichchina Premanu Ruchinthuvu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ఆనందము పొందును నీ హృదయము నాకిమ్ము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కష్టదుఃఖముల నెల్ల పారద్రోలెదను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Aanandamu Pondunu Nee Hrudayamu Naakimmu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Kashtaduhkhamula Nella Paaradroledanu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నేనే మృతి పొందితిని నీ నాథుడను యేసు రాజును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పైన వెళ్ళి తండ్రితో మాటలాడుదు నీకై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Nene Mruthi Pondithini Nee Naathudanu Yesu Raajunu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Paina Velli Thandritho Maatalaadudu Neekai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నా శిరస్సునందు ముండ్ల మకుటము ధరియించితిన్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హేమమకుట మీయను త్రోసినట్టి నీకై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Naa Shirassunandu Mundla Makutamu Dhariyinchithin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Hemamakuta Meeyanu Throsinatti Neekai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తామసము చేయక హృదయమును తెరువుము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తెల్లని వస్త్రములతో నిన్నలంకరింతును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Thaamasamu Cheyaka Hrudayamunu Theruvumu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Thellani Vasthramulatho Ninnalangkarinthunu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సైతాను దూతలను పారద్రోలెదను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నాతాను ద్వారా నీకు పశ్చాత్తాపమిత్తును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Saithaanu Doothalanu Paaradroledanu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Naathaanu Dvaaraa Neeku Pashchaaththaapamiththunu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2026-08-11T18:40:38Z</dcterms:created>
  <dcterms:modified xsi:type="dcterms:W3CDTF">2026-08-11T18:40:38Z</dcterms:modified>
</cp:coreProperties>
</file>