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 I Am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 I am, Thou wilt receive,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Wilt welcome, pardon, cleanse, relieve;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Thy promise I believe,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Lamb of God, I come, I come.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 I am, Thy love unknown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broken ev'ry barrier down;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Now, to be Thine, yea, Thine alone,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Lamb of God, I come, I come.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 I am, without one plea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that Thy blood was shed for me,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that Thou bidd'st me come to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Lamb of God, I come, I come.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 I am, and waiting not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rid my soul of one dark blot,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Thee, whose blood can cleanse each spot,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Lamb of God, I come, I come.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 I am, though tossed about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many a conflict, many a doubt,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Fightings and fears within, without,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Lamb of God, I come, I come.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 I am, poor, wretched, blind;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Sight, riches, healing of the mind,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all I need, in Thee to find,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Lamb of God, I come, I come.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2026-08-24T07:34:30Z</dcterms:created>
  <dcterms:modified xsi:type="dcterms:W3CDTF">2026-08-24T07:34:30Z</dcterms:modified>
</cp:coreProperties>
</file>