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నామము స్మరించు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Naamamu Smarinchu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నామము స్మరించు డాలుగాను దాని నెంచి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 నీకుం గల్లంగా వేండుమా సునామమున్‌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Naamamu Smarinchu Daalugaanu Daani Nenchi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 Neekun Gallanggaa Vendumaa Sunaamamun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నద్ది క్షేమ సౌఖ్య మిచ్చు 3. మమ్ముం జేరందీయు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 స్మరియించుము. నామము స్తుతింపంగా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Naddi Kshema Saukhya Michchu 3. Mammun Jerandeeyu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 Smariyinchumu. Naamamu Sthuthimpanggaa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1||థ్రేష్ట్మమౌ నామము మాధుర్యంపు నామ మౌను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ఆదరించు నిలను ఆత్మ కద్ది తుష్టియే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1||Threshtmamau Naamamu Maadhuryampu Naama Maunu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Aadarinchu Nilanu Aathma Kaddi Thushtiye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థ్రేష్టమౌ నామము 4. మైొక్కుచుందు మేసు నాధ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మోక్షస్రాఖ్య మద్దియే|| నీదు పాద పద్మముల్‌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Threshtamau Naamamu 4. Maiokkuchundu Mesu Naadha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Mokshasraakhya Maddiye|| Needu Paada Padmamul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 నామము స్మరించు మోక్షమందుంజేరంగాను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శోధనంబు లుండంగా హెచ్చుగా నుతింతుము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 Naamamu Smarinchu Mokshamandunjeranggaanu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Shodhanambu Lundanggaa Hechchugaa Nuthinthumu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2026-08-11T18:42:15Z</dcterms:created>
  <dcterms:modified xsi:type="dcterms:W3CDTF">2026-08-11T18:42:15Z</dcterms:modified>
</cp:coreProperties>
</file>