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యెడబాయని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Yedabaayani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యెడబాయని నీ కృపలో - నడిపించిన నా దేవా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దయగల్లిన నీ ప్రేమలో - నను నిలిపిన నా ప్రభువా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Pallavi|| Yedabaayani Nee Krupalo - Nadipinchina Naa Devaa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Dayagallina Nee Premalo - Nanu Nilipina Naa Prabhuvaa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కేమి చెల్లింతు - నా ప్రాణమర్పింతు ||యెడ||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నశించి పోయే నన్ను నీవు - యెంతో ప్రేమతో ఆదరించి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Kemi Chellinthu - Naa Praanamarpinthu ||Yeda||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నిత్యములో నను నీ స్వాస్థ్యము ముగ - రక్షణ భాగ్యము నొసగితివే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కేమి చెల్లింతు - నా ప్రాణమర్పింతు ||యెడ||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నాభారములు నీవే భరించి - నా నీడగ నాకు తోడైయుండి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చెదరిన నా హృది బాధలన్నిటిని - నాట్యముగానేమార్షితివి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కేమి చెల్లింతు - నా ప్రాణమర్పింతు ||యెడ||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అనుదినము నీ ఆత్మలోనే - ఆనంద మొసగిన నా దేవా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ఆహా రక్షక నిన్ను స్తుతించెద- ఆనంద గీతము నేపాడి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కేమి చెల్లింతు - నా ప్రాణమర్పింతు ||యెడ||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2026-08-11T18:38:38Z</dcterms:created>
  <dcterms:modified xsi:type="dcterms:W3CDTF">2026-08-11T18:38:38Z</dcterms:modified>
</cp:coreProperties>
</file>