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విముక్తి  కలిగెనో ప్రియుండా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Vimukthi  Kaligeno Priyundaa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పాపమెరుగని యేసు - పాపముగ జేయబడి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శాపంబు వహించి - శ్రమల సహించెను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Paapamerugani Yesu - Paapamuga Jeyabadi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Shaapambu Vahinchi - Shramala Sahinchenu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పాదహస్తముల నుండి - ప్రక్క గాయము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ప్రవహించెను పుణ్య - ప్రణయామృత ధార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Paadahasthamula Nundi - Prakka Gaayamu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Pravahinchenu Punya - Pranayaamrutha Dhaara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ప్రభు యేసుని రక్తమే - ప్రేమామృత ధార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ప్రియమారగ త్రాగు - ప్రభు సన్నిధి జేరి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Prabhu Yesuni Rakthame - Premaamrutha Dhaara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Priyamaaraga Thraagu - Prabhu Sannidhi Jeri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ఘన ప్రేమనుజూపి - తన రక్తముచేత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తానే కడుగును - మన పాపము నంత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Ghana Premanujoopi - Thana Rakthamuchetha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Thaane Kadugunu - Mana Paapamu Nantha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సర్వజనులకు - సువార్త నందించి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సరియైనట్టి దారి - జూపింతుము వేగ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Sarvajanulaku - Suvaartha Nandinchi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Sariyainatti Daari - Joopinthumu Vega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ప్రాపంచసాగరాన - ప్రభువా నేను దుమికి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పాపులను రక్షించు - ప్రాదేహత 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Praapanchasaagaraana - Prabhuvaa Nenu Dumiki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Paapulanu Rakshinchu - Praadehatha Nimmu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2026-08-11T18:47:15Z</dcterms:created>
  <dcterms:modified xsi:type="dcterms:W3CDTF">2026-08-11T18:47:15Z</dcterms:modified>
</cp:coreProperties>
</file>