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భాసురంబుగ మహిమన్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Bhaasurambuga Mahiman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దొంగలుదోయని - చిమ్మటకొట్టని - తుష్పయిన పట్టని - యక్షయ ధనమునకై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Donggaludoyani - Chimmatakottani - Thushpayina Pattani - Yakshaya Dhanamunakai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భాసురంబుగ మహిమన్‌ - *భాసిల్లురాకకై - నాశతో కరములు - చాచుచు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నీవైపు ||వేచి||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Bhaasurambuga Mahiman - *Bhaasilluraakakai - Naashatho Karamulu - Chaachuchu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Neevaipu ||Vechi||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కూడుచుంటిమి యిచ్చట - వేడుకగల - కూటంబులలొ - కూర్మితో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 ||వేచి||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Kooduchuntimi Yichchata - Vedukagala - Kootambulalo - Koormitho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 ||Vechi||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_నమ్మియుంటిమి నీ యొక్క - నమ్మకమైన - *నెయ్యంపు వాగ్జానములన్‌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'దివికేగి - నెమ్మి "నెలవులు గట్టి -మమ్ముట పోవన్‌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_Nammiyuntimi Nee Yokka - Nammakamaina - *Neyyampu Vaagjaanamulan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'Divikegi - Nemmi "Nelavulu Gatti -Mammuta Povan =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నమ్మబల్మిన మికై ||వేచి||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Nammabalmina Mikai ||Vechi||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*వెజచుచుంటిమి యిచ్చట - తరుచుగగల్లె - కరుకైన స్థితిగతులలోన్‌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కరువువేదన భీతి - మరణ దుఃఖములేని - పరమపురమున జేరి - మురియు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*Vejachuchuntimi Yichchata - Tharuchugagalle - Karukaina Sthithigathulalon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Karuvuvedana Bheethi - Marana Duhkhamuleni - Paramapuramuna Jeri - Muriyu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టెప్పుడొ యంచు ||వేచి||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Teppudo Yanchu ||Vechi||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నిత్యంబు 'విలసిల్లెడి - “నిశ్చలమైన - శృంగార స్వర్గంబున = ముత్యాల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ద్వారమున - నిశ్చింతపోవుచు - బంగారువీధుల - సంచరించుట యెపుడో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Nithyambu 'Vilasilledi - “Nishchalamaina - Shrunggaara Svargambuna = Muthyaala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Dvaaramuna - Nishchinthapovuchu - Banggaaruveedhula - Sancharinchuta Yepudo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2026-08-11T18:44:53Z</dcterms:created>
  <dcterms:modified xsi:type="dcterms:W3CDTF">2026-08-11T18:44:53Z</dcterms:modified>
</cp:coreProperties>
</file>