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Leaning, leaning,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and secure from all alarms;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Leaning, leaning,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I to dread,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I to fear,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blessed peace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my Lord so near,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Leaning, leaning,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and secure from all alarms;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Leaning, leaning,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fellowship,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joy divine,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blessedness,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peace is mine,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Leaning, leaning,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and secure from all alarms;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Leaning, leaning,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how sweet to walk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this pilgrim way,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how bright the path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Grows from day to day,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Leaning on the everlasting arms.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2026-08-24T07:34:34Z</dcterms:created>
  <dcterms:modified xsi:type="dcterms:W3CDTF">2026-08-24T07:34:34Z</dcterms:modified>
</cp:coreProperties>
</file>