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గురించి ఎపుడైనా విన్నావా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Gurinchi Epudainaa Vinnaavaa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గురించి ఎపుడైనా విన్నావా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తండ్రి ప్రేమను నీవు తెలుసుకున్నావా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Gurinchi Epudainaa Vinnaavaa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Thandri Premanu Neevu Thelusukunnaavaa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మైన మన కొరకు రక్తం కార్చి ప్రాణం పెట్టి తిరిగి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చేతులు చాపి పిలుచుచున్నాడు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Maina Mana Koraku Raktham Kaarchi Praanan Petti Thirigi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Chethulu Chaapi Piluchuchunnaadu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పాపాలన్ని ఒప్పుకుంటే క్షమించి వేస్తాడు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నీతిమంతులుగా చేసి పరలోకం ఇస్తాడు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Paapaalanni Oppukunte Kshaminchi Vesthaadu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Neethimanthulugaa Chesi Paralokan Isthaadu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2026-08-24T10:17:10Z</dcterms:created>
  <dcterms:modified xsi:type="dcterms:W3CDTF">2026-08-24T10:17:10Z</dcterms:modified>
</cp:coreProperties>
</file>