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Rugged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that old rugged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stained with blood so divine,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wondrous beauty I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'twas on that old cross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suffered and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pardon and sanctify me.       || So I will ||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that old rugged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ever be true,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shame and reproach gladly bear;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he'll call me some day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my home far away, where his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I'll share.        || So I will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a hill far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stood an old rugged cross,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emblem of suffering and shame;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love that old cross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dearest and best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 world of lost sinners was slain.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I'll cherish the old rugged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trophies at last I lay down;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cling to the old rugged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exchange it some day for a crown.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that old rugged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despised by the world,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a wondrous attraction for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dear Lamb of God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his glory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bear it to dark Calvary.      || So I will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2026-02-25T08:38:02Z</dcterms:created>
  <dcterms:modified xsi:type="dcterms:W3CDTF">2026-02-25T08:38:02Z</dcterms:modified>
</cp:coreProperties>
</file>