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విజయశీలుడా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Vijayaseeludaa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విజయశీలుడా నా ప్రాణ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కృతజ్ఞతతో నిను స్తుతించెదను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Vijayaseeludaa Naa Praana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Kruthagnathatho Ninu Sthuthinchedanu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నిను వేడుకొనగా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కార్యములన్నియు సఫలము చేసితివి (2)          ||విజయశీలుడా||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Ninu Vedukonagaa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Kaaryamulanniyu Saphalamu Chesithivi (2)       ||Vijayaseeludaa||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సమయమున – నా ప్రాణములో త్రాణ పుట్టించినావు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ఆదరణ కలిగించి పిలుపును స్థిరపరచి ధైర్యముతో నింపినావు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 Samayamuna – Naa Praanamulo Thraana Puttinchinaavu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Kaliginchi Pilupunu Sthiraparachi Dhairyamutho Nimpinaavu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నిత్యానందము కలిగించె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 వచనములతో – నెమ్మదినిచ్చితివి (2)          ||విజయశీలుడా||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Nithyaanandamu Kaliginche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 Vachanamulatho – Nemmadinichchithivi (2)       ||Vijayaseeludaa||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ఆశ్చర్యకరముగ – నీ బాహువు చాపి విడుదల కలిగించినావు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 మార్గమున విడువక తోడై విజయముతో నడిపినావు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Aascharyakaramuga – Nee Baahuvu Chaapi Vidudala Kaliginchinaavu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 Maargamuna Viduvaka Thodai Vijayamutho Nadipinaavu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స్వాస్థ్యమునకు తండ్రిగ నిలిచి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 భూమిలో – చేర్చిన దేవా (2)          ||విజయశీలుడా||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Swaasthyamunaku Thandriga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 Bhoomilo – Cherchina Devaa(2)       ||Vijayaseeludaa||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ఆరోగ్యకరమైన నీ – రెక్కల నీడలో ఆశ్రయమిచ్చితివి నాకు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అక్షయుడా నా సంపూర్ణతకై మహిమాత్మతో నింపినావు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Aarogyakaramaina Nee – Rekkala Needalo Aashrayamichchithivi Naaku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Akshayudaa Naa Sampoornathakai Mahimaathmatho Nimpinaavu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నీతో నేనుండుటకై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యెరూషలేము నిర్మించుచున్నావు (2)          ||విజయశీలుడా||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Neetho Nenundutakai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Yerushalem Nirminchuchunnaavu (2)       ||Vijayaseeludaa||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2026-02-25T09:16:44Z</dcterms:created>
  <dcterms:modified xsi:type="dcterms:W3CDTF">2026-02-25T09:16:44Z</dcterms:modified>
</cp:coreProperties>
</file>