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స్వరూపుడా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Svaroopudaa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స్వరూపుడా - మృత్యుంజయుడా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ముల్లును విరిచినవాడా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Mahima Svaroopudaa - Mruthyunjayudaa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Mullunu Virichinavaadaa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నీకే స్తోత్రములు - నా యేసయ్యా - నీకే స్తోత్రములు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నీరక్తమును - నా రక్షణకై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Neeke Sthothramulu - Naa Yesayyaa - Neeke Sthothramulu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బలియాగముగా - అర్పించినావు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నీగాయముల ద్వారా - స్వస్తత నొంది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ఆనందించెద నీలో నేను ||మహి||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విరిగిన మనస్సు - నలిగిన హృదయం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నీకిష్టమైన - బలియాగములా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చేతితోనే - విరిచిన రొట్టెనై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ఆహారమౌదును - అనేకులకు ||మహి||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పరిశుద్ధాత్మ ఫలములు పొంది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పరిపూర్ణమైన - జ్యేష్టుల సంఘమై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రాజా- నీ ముఖము చూడ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నేను - వేచియున్నాను ||మహి||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2026-08-11T18:38:23Z</dcterms:created>
  <dcterms:modified xsi:type="dcterms:W3CDTF">2026-08-11T18:38:23Z</dcterms:modified>
</cp:coreProperties>
</file>