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దిగులెందుకు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Digulenduku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ఉన్నవాడు లోకములనేలువాడు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నిర్భయముగా సాగిపో నిన్ను ఆపలేరు ఎవ్వరు (2)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Unnavaadu Lokamulaneluvaadu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Nirbhayamugaa Saagipo Ninnu Aapaleru Evvaru (2)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ఎక్కలేని కొండను ఎక్కించును నీ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చేరలేని ఎత్తుకు నిన్ను మోయునాయనే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EKkaleni Kondanu Ekkinchunu Nee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Cheraleni Etthuku Ninnu Moyunaayane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ప్రయాస కాదు వ్యర్థము యేసు గొప్ప ఫలము దాచెను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తండ్రి ఇంట నీకును సిద్ధపరచెను నివాసము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Prayaasa Kaadu Vyardhamu Yesu Goppa Phalamu Daachenu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Thandri Inta Neekunu Siddhaparachenu Nivaasamu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మహిమతో ప్రభువు నిన్ను నింపివేయును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స్వాస్థ్యము నీ చేతికప్పగించును (2) ౹౹నా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Mahimatho Prabhuvu Ninnu Nimpiveyunu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 Swaasthyamu Nee Chethikappaginchunu (2)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దిగులెందుకు – నీ రక్షకుని స్మరియించుకో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మహిమోన్నతుడు బలవంతుడు – నీ పక్షమునే నిలిచెను చూడు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Digulenduku – Nee Rakshakuni Smariyinchuko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Mahimonnathudu Balavanthudu – Nee Pakshamune Nilichenu Choodu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లేవరా వీరుడా – నిరాశను వీడరా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రాజు నిన్ను పిలిచెను – కదులు ముందుకు కదులు ముందుకు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Levaa Veerudaa – Niraashanu Veedaraa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Raaju Ninnu Pilichenu – Kadulu Munduku Kadulu Munduku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అసాధ్యుడే నీకుండగా – అసాధ్యము నీకుండునా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వీడి నడవరా – జయము నీదే జయము నీదే ౹౹నా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Asaadhyude Neekundagaa – Asaadhyamu Neekundunaa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Veedi Vadavaraa – Jayamu Neede Jayamu Neede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విశ్వాసమే నీ చేతిలోని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విడువకుండ పట్టుకో ఎన్ని శ్రమలు నీకు కలిగినా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Vishwaasame Nee Chethiloni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Viduvakunda Pattuko Enni Shramalu Neeku Kaliginaa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లేమిలో కొలిమిలో ఒంటరివి కావు ఎన్నడూ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నీతో ఉండును నీ సహాయమాయనే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Lemilo Kalimilo Ontarivi Kaavu 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Neetho Undunu Nee Sahaayamaayane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వెంబడించువాడు నీవు నమ్మదగిన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శ్రమలు దూరపరచును నిన్ను గొప్పగా హెచ్చించును (2)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Vembadinchuvaadu Neevu Nammadagina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Shramalu Dooraparachunu Ninnu Goppagaa Hecchinchunu (2)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గర్జించు సింహమువలె సాతాను వెంటపడినను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తిరిగి నిలబడు వాడు నిలువలేకపోవును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Garjinchu Simhamu Vale Saathaanu Ventapadinanu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Thirigi Nilabadu Vaadu Niluvaleka Povunu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జయించెనేసు ఎన్నడో సాతాను ఓడిపోయెను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ఎదుటనున్న శత్రువు ప్రభావము శూన్యమే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Jayinchenesu Ennado Saathaanu Odipoyenu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Edutanunna Shathruvu Prabhaavamu Shoonyame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2026-02-25T09:33:31Z</dcterms:created>
  <dcterms:modified xsi:type="dcterms:W3CDTF">2026-02-25T09:33:31Z</dcterms:modified>
</cp:coreProperties>
</file>