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వెలుగులో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Velgulo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వెలుగులో నడిచెదను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 సహాయము నే పొందెదను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Velugulo Nadichedanu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 Sahaayamu Ne Pondedanu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దుఃఖమైన మరణంబైన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యేసుడే నా యండనుండును         ||నడిచెద||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Dukhamaina Maranambaina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Yesude Naa Yandanundunu        ||Nadicheda||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వెలుగులో నడిచెదను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దృష్టిని ప్రభుపై నుంచెదను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Velugulo Nadichedanu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Drushtini Prabhupai Nunchedanu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 ధ్వజమునే బట్టి వెళ్లెదను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యేసుడే నా చెంత నుండును         ||నడిచెద||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 Dhwajamune Batti Velledanu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Yesude Naa Chentha Nundunu        ||Nadicheda||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వెలుగులో నడిచెదను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రాత్రింబగలాయనతో నడిచెదను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Velugulo Nadichedanu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Raathrimbagalaayanatho Nadichedanu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వెల్గున్ నడిచెదను – వెంబడిచెదను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యేసుడే నా 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Velgun Nadichedanu – Vembadinchedanu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Yesude Naa 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నడిచెద నే ప్రభు యేసునితో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నడిచెద నే ప్రభు హస్తముతో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Nadicheda Ne Prabhu Yesunitho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Nadicheda Ne Prabhu Hasthamutho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కాంతిలో నుండగ జయగాంతును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యేసునే నే వెంబడింతును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Kaanthilo Nundaga Jayagaanthunu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Yesune Ne Vembadinthunu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వెలుగులో నడిచెదను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గాడంబగు చీకటిలో భయపడను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Velugulo Nadichedanu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Gaadhambagu Cheekatilo Bhayapadanu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పాడుచు సాగిపోవుదును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యేసుడే నా ప్రియుండు         ||నడిచెద||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Paaduchu Saagipovudunu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Yesude Naa Priyundu       ||Nadicheda||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వెలుగులో నడిచెదను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వెల్గులో ప్రభు స్వరము నే వినుచుందును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Velugulo Nadichedanu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Velgulo Prabhu Swaramu Ne Vinuchundunu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సర్వమిచ్చెదను చెంతనుండెదను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యేసుడే ప్రేమామయుడు         ||నడిచెద||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Sarvamichchedanu Chenthanundedanu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Yesude Premaamayudu        ||Nadicheda||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2026-02-25T09:33:17Z</dcterms:created>
  <dcterms:modified xsi:type="dcterms:W3CDTF">2026-02-25T09:33:17Z</dcterms:modified>
</cp:coreProperties>
</file>