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 శుభోదయం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 Shubhodayam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 శుభోదయం – క్రీస్తు జన్మదినం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 లోక కళ్యాణం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 Shubhodayam – Kreesthu Janmadinam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 Loka Kalyaanam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మేరి పుణ్యదినం –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Mary Punyadinam –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రాజులనేలే రారాజు వెలసె పశువుల పాకలో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పాపుల పాలిట రక్షకుడు నవ్వెను తల్లి కౌగిలిలో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Raajulanele Raaraaju Velase Pashuvula Paakalo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Paapula Paalita Rakshakudu Navvenu Thalli Kougililo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భయము లేదు మనకిలలో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జయము జయము జయమహో       ||ఇది||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Bhayamu Ledu Manakilalo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Jayamu Jayamu Jayamaho          ||Idi||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గొల్లలు జ్ఞానులు ఆనాడు ప్రణమిల్లిరి భయ భక్తితో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పిల్లలు పెద్దలు ఈనాడు పూజించిరి ప్రేమ గీతితో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Gollalu Gnaanulu Aanaadu Pranamilliri Bhaya Bhakthitho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Pillalu Peddalu Eenaadu Poojinchiri Prema Geethitho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జయనాదమే ఈ భువిలో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ప్రతిధ్వనించెను ఆ దివిలో       ||ఇది||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Jayanaadame Ee Bhuvilo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Prathidhwaninchenu Aa Divilo          ||Idi||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2026-02-25T09:14:34Z</dcterms:created>
  <dcterms:modified xsi:type="dcterms:W3CDTF">2026-02-25T09:14:34Z</dcterms:modified>
</cp:coreProperties>
</file>