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notesMasterIdLst>
    <p:notesMasterId r:id="rId2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Amazing Grace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brings our chaos back into order?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makes the orphans a son and daughter?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King of glory, the King of glory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rules the nations with truth and justice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Shines like the sun in all of its brilliance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King of glory, the King above all kings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amazing grace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unfailing love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You would take my place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You would bear my cross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laid down Your life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 would be set free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Jesus, I sing for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that You've done for me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Worthy is the Lamb who was slain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Worthy is the King who conquered the grave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Worthy is the Lamb who was slain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Worthy is the King who conquered the grave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Worthy is the Lamb who was slain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Worthy is the King who conquered the grave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breaks the power of sin and darkness?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Whose love is mighty and so much stronger?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Worthy is the Lamb who was slain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Worthy, worthy, worthy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amazing grace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unfailing love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You would take my place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You would bear my cross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laid down Your life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 would be set free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Jesus, I sing for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that You've done for me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that You've done for me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King of glory, the King above all kings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shakes the whole earth with holy thunder?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leaves us breathless in awe and wonder?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King of glory, the King above all kings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amazing grace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unfailing love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You would take my place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You would bear my cross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laid down Your life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 would be set free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Jesus, I sing for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that You've done for me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2026-02-25T08:46:49Z</dcterms:created>
  <dcterms:modified xsi:type="dcterms:W3CDTF">2026-02-25T08:46:49Z</dcterms:modified>
</cp:coreProperties>
</file>