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గురియొద్దకే పరుగిడుచుంటిని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Guriyoddake Parugiduchuntini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గురియొద్దకే పరుగిడుచుంటిని – క్రీస్తు నీ పిలుపుతో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బహుమానము పొందురీతిని – అలయక వెనుదిరుగక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Guriyoddake Parugiduchuntini – Kreesthu Nee Piluputho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Bahumaanamu Pondureethini – Alayaka Venudirugaka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కొనసాగెదన్ – యేసులో కొనసాగెదన్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కొండలైనా లోయలైనా – యేసులో కొనసాగెదన్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Konasaagedan – Yesulo Konasaagedan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Kondalainaa Loyalainaa – Yesulo Konasaagedan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నాగటిపైన చేయి నిలిపి వెనుక చూడక కొనసాగెదన్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కార్చీ దేవుని వాక్యం – మనుష్య హృదయములో నాటెదన్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Naagatipaina Cheyi Nilipi Venuka Choodaka Konasaagedan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Kaarchee Devuni Vaakyan – Manushya Hrudayamulo Naatedan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దున్నబడని భూమిని నే దున్నెదన్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కొండలైనా లోయలైనా – యేసులో కొనసాగెదన్ (2)        ||గు||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Dunnabadani Bhoomini Ne Dunnedan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Kondalainaa Loyalainaa – Yesulo Konasaagedan (2)        ||Gu||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మోయుచు క్రీస్తు ప్రేమను ఊరువాడల నే చాటెదన్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శిరమును వంచి కరములు జోడించి ప్రార్ధనాత్మతో నే వేడెదన్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Moyuchu Kreesthu Premanu Ooruvaadala Ne Chaatedan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Shiramunu Vanchi Karamulu Jodinchi Praardhanaathmatho Ne Vededan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ప్రేమ నాలో ప్రజలకు చూపింతును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కొండలైనా లోయలైనా – యేసులో కొనసాగెదన్ (2)        ||గు||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Prema Naalo Prajalaku Choopinthunu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Kondalainaa Loyalainaa – Yesulo Konasaagedan (2)        ||Gu||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నాశనమునకు జోగు వారిని – క్రీస్తు ప్రేమతో రక్షింతును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నరకమునుండి మోక్షమునకు మార్గమేసని ప్రకటింతును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Naashanamunaku Jogu Vaarini – Kreesthu Prematho Rakshinthunu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Narakamunundi Mokshamunaku Maargamesani Prakatinthunu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వెళ్ళెదన్ వెళ్ళు వారిని నే పంపెదన్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కొండలైనా లోయలైనా – యేసులో కొనసాగెదన్ (2)        ||గు||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Velledan Vellu Vaarini Ne Pampedan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Kondalainaa Loyalainaa – Yesulo Konasaagedan (2)        ||Gu||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2026-08-24T10:17:35Z</dcterms:created>
  <dcterms:modified xsi:type="dcterms:W3CDTF">2026-08-24T10:17:35Z</dcterms:modified>
</cp:coreProperties>
</file>