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Unto Your Name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Lord God Almighty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 praises, honor, and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unto Your Name, be unto Your Name.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a moment, You are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the ages, God before time.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a vapor, You are eternal.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everlasting, reigning on high.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Lord God Almighty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 praises, honor, and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unto Your Name, be unto Your Name.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the broken, You are the Healer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Redeemer, mighty to save.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love Song, we'll sing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Bowing before You, blessing Your Name.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Lord God Almighty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 praises, honor, and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unto Your Name, be unto Your Name.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2026-08-24T07:33:19Z</dcterms:created>
  <dcterms:modified xsi:type="dcterms:W3CDTF">2026-08-24T07:33:19Z</dcterms:modified>
</cp:coreProperties>
</file>