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సమీపించరాని తేజస్సులో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Sameepincharaani Thejassulo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సమీపించరాని తేజస్సులో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వసియించు వాడవైనా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Sameepincharaani Thejassulo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Vasiyinchu Vaadavainaa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సమీపమునకు దిగి వచ్చినావు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వర్ణింప తరమా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Sameepamunaku Digi Vachchinaavu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Varnimpa Tharamaa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ప్రేమెంత బలమైనది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కృప ఎంత విలువైనది (2)        ||సమీపించరాని||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Prementha Balamainadi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Krupa Yentha Viluvainadi (2)        ||Sameepincharaani||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ధరయందు నేనుండ చెరయందు పడియుండ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కరమందు దాచితివే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Dharayandu Nenunda Cherayandu Padiyunda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Karamandu Daachithive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నన్నే పరమున చేర్చితివే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ఖలునకు కరుణను నొసగితివి (2)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 Paramuna Cherchithive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Khalunaku Karunanu Nosagithive (2)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మితి లేని నీ ప్రేమ గతి లేని నను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స్థితి మార్చినది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Mithi Leni Nee Prema Gathi Leni Nanu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Sthithi Maarchinadi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నన్నే శ్రుతిగా చేసినది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తులువకు విలువను ఇచ్చినది (2)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 Shruthigaa Chesinadi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Thuluvaku Viluvanu Ichchinadi (2)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2026-02-25T09:18:02Z</dcterms:created>
  <dcterms:modified xsi:type="dcterms:W3CDTF">2026-02-25T09:18:02Z</dcterms:modified>
</cp:coreProperties>
</file>