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 వెలుగు వచ్చి యున్నది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 Velugu Vachchi Yunnadi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తేజరిల్లుము నీకు - వెలుగు వచ్చియున్నది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Thejarillumu Neeku - Velugu Vachchiyunnadi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మహిమ నీపై (2) - ప్రకాశముగా నుదయించె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Mahima Neepai (2) - Prakaashamugaa Nudayinche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జనములు నీదు వెలుగునకు - పరుగెత్తి వచ్చెదరు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రాజులు నీదు ఉదయ (2) - కాంతికి వచ్చెదరు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Janamulu Needu Velugunaku - Parugeththi Vachchedaru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Raajulu Needu Udaya (2) - Kaanthiki Vachchedaru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సముద్ర వ్యాపారము - నీ వైపు త్రిప్పబడును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 ఐశ్వర్యము - నీ యొద్దకు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Samudra Vyaapaaramu - Nee Vaipu Thrippabadunu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Janamula Aishvaryamu - Nee Yoddaku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దేవదారు సరళగొంజి - చెట్లు నా ఆలయమునకు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తేబడును నాదు పాద - స్థలము మహిమ పరచెదను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Devadaaru Saralagonji - Chetlu Naa Aalayamunaku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Thebadunu Naadu Paada - Sthalamu Mahima Parachedanu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నిన్ను శాశ్వతమైన - శోభాతిశయముగా జేతున్బహుతరములకు సంతోష - కారణముగ జేసెదను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Ninnu Shaashvathamaina - Shobhaathishayamugaa Jethunbahutharamulaku Santhosha - Kaaranamuga Jesedanu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వారిలో ఒంటరియైన - వాడు పది వందలగును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 లేనివాడు - బలమైనట్టి జనమగును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Vaarilo Ontariyaina - Vaadu Padi Vandalagunu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 Lenivaadu - Balamainatti Janamagunu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2026-08-11T18:51:11Z</dcterms:created>
  <dcterms:modified xsi:type="dcterms:W3CDTF">2026-08-11T18:51:11Z</dcterms:modified>
</cp:coreProperties>
</file>