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నీకే స్తోత్రం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Neekee Sthothram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 తండ్రి నీకే స్తోత్రం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Thandri Neeke Sthothram (2)              ||Halleooyaa||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పరిశుద్ధాత్మా నీకే స్తోత్రం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Parishuddhaathma Neeke Sthothram (2)              ||Halleooyaa||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రాజా నీకే స్తోత్రం (2)  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Raajaa Neeke Sthothram (2)              ||Halleooyaa||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2026-02-25T08:37:50Z</dcterms:created>
  <dcterms:modified xsi:type="dcterms:W3CDTF">2026-02-25T08:37:50Z</dcterms:modified>
</cp:coreProperties>
</file>