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ప్రభువే నీకు రక్షణ నిచ్చును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Prabhuve Neeku Rakshana Nichchunu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సిలువ రక్తము చేతను - నిర్దేవులైన వారిని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మధ్యపు గోడను పడగొట్టి - ఐక్యపరచే దేవునితో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Siluva Rakthamu Chethanu - Nirdevulaina Vaarini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Madhyapu Godanu Padagotti - Aikyaparache Devunitho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ప్రాణమున్ ఆ సిలువపైని - బలిగా నిడి నిన్ కొనెగదా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సమాధానపడు మిక దేవునితో - యీక్షణమే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Praanamun Aa Siluvapaini - Baligaa Nidi Nin Konegadaa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Samaadhaanapadu Mika Devunitho - Yeekshaname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దైవస్వభావంబులో - పరిశుద్ధాత్ముని యందు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పరలోకపు పిలుపులో - పాలివారల జేసెను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Daivasvabhaavambulo - Parishuddhathmuni Yandu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Paralokapu Pilupulo - Paalivaarala Jesenu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ప్రాణమున్ ఆ సిలువపైని - బలిగా నిడి నిన్ కొనెగదా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పరిశుద్ధుల స్వాస్థ్యములో పాలిభాగ - మొందుము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Praanamun Aa Siluvapaini - Baligaa Nidi Nin Konegadaa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Parishuddhala Svaasthyamulo Paalibhaaga - Mondumu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దేవుని పరిశుద్ధతలో - కలుగబోవు మహిమలో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క్రీస్తుయేసు ప్రభువులో - పాలివారల జేసెను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Devuni Parishuddhathalo - Kalugabovu Mahimalo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KreesthuYesu Prabhuvulo - Paalivaarala Jesenu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ప్రాణమున్ ఆ సిలువపైని - బలిగా నిడి నిన్ కొనెగదా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త్వరపడు నీదు భాగమును పొందను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Praanamun Aa Siluvapaini - Baligaa Nidi Nin Konegadaa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Thvarapadu Needu Bhaagamunu Pondanu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ప్రభువే - నీకు రక్షణ నిచ్చును 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Prabhuve - Neeku Rakshana Nichchunu 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 గొప్ప - రక్షణ నిర్లక్ష్య పెట్టకు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 Goppa - Rakshana Nirlakshya Pettaku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మృతియే పాపపు జీవము - ప్రభుని వరము జీవము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క్రీస్తు నంగీకరించిన - నిత్యజీవ మిచ్చును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Mruthiye Paapapu Jeevamu - Prabhuni Varamu Jeevamu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Kreesthu Nanggeekarinchina - Nithyajeeva Michchunu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ప్రాణమున్ ఆ సిలువపై ని - బలిగా నిడి నిన్ కొనెగదా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మరతువా యేసుని ప్రేమను - మరువకు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Praanamun Aa Siluvapai Ni - Baligaa Nidi Nin Konegadaa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Marathuvaa Yesuni Premanu - Maruvaku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కంటికి కనబడని వెన్నో - చెవికి వనబడనివెన్నో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గ్రహింప శక్యము కానివి - నీకై సిద్దపడెను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Kantiki Kanabadani Venno - Cheviki Vanabadanivenno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Grahimpa Shakyamu Kaanivi - Neekai Siddapadenu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ప్రాణమున్ ఆ సిలువపైని - బలిగా నిడి నిన్ కొనెగదా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పెడచెవిన్ పెట్టకు యేసుని మాటను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Praanamun Aa Siluvapaini - Baligaa Nidi Nin Konegadaa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Pedachevin Pettaku Yesuni Maatanu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మరణ బలము గలవానిన్ - నాశనంబు చేసెన్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మరణ భయములో నున్న - వారిని విడిపించెను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Marana Balamu Galavaanin - Naashanambu Chesen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Marana Bhayamulo Nunna - Vaarini Vidipinchenu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ప్రాణమున్ ఆ సిలువపైని - బలిగా నిడి నిన్ కొనెగదా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హృదయమున్ తెరువుము యేసును చేర్చుకో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Praanamun Aa Siluvapaini - Baligaa Nidi Nin Konegadaa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Hrudayamun Theruvumu Yesunu Cherchuko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2026-08-11T18:49:44Z</dcterms:created>
  <dcterms:modified xsi:type="dcterms:W3CDTF">2026-08-11T18:49:44Z</dcterms:modified>
</cp:coreProperties>
</file>