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సిలువే నా శరణాయెను రా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Siluve Naa Sharanaayenu Raa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పలు విధ పథములరసి – ఫలితమేమి గానలేక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 యెదుటను నిలచినాడను 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Palu Vidha Pathamularasi – Phalithamemi Gaanaleka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 Yedutanu Nilachinaadanu Raa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నీ… సిలువే నా శరణాయెను 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Nee… Siluve Naa Sharanaayenu Raa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శరణు యేసు శరణు శరణు – శరణు శరణు నా ప్రభువా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దురిత దూరుడ నీ దరి జేరితి 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Sharanu Yesu Sharanu Sharanu – Sharanu Sharanu Naa Prabhuvaa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Duritha Dooruda Nee Dari Jerithi Raa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నీ… సిలువే నా శరణాయెను 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Nee… Siluve Naa Sharanaayenu Raa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సిలువే నా శరణాయెను 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నీ… సిలువే నా శరణాయెను 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Siluve Naa Sharanaayenu 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Nee… Siluve Naa Sharanaayenu Raa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 యందే ముక్తి బలము చూచితి 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నీ… సిలువే నా శరణాయెను 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 Yande Mukthi Balamu Choochithi 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Nee… Siluve Naa Sharanaayenu Raa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సిలువను వ్రాలి యేసు – పలికిన పలుకులందు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విలువలేని ప్రేమామృతము గ్రోలితి 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Siluvanu Vraali Yesu – Palikina Palukulandu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Viluvaleni Premaamruthamu Grolithi Raa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నీ… సిలువే నా శరణాయెను 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Nee… Siluve Naa Sharanaayenu Raa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సిలువను చూచు కొలది – శిల సమానమైన మనసు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నలిగి కరిగి నీరగుచున్నది 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Siluvanu Choochu Koladi – Shila Samaanamaina Manasu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Naligi Karigi Neeraguchunnadi Raa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నీ… సిలువే నా శరణాయెను 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Nee… Siluve Naa Sharanaayenu Raa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సిలువను దరచి తరచితి – విలువకందగరాని నీ కృప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కలుషమెల్లను బాపగ చాలును 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Siluvanu Darachi Tharachithi – Viluvakandagaraani Nee Krupa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Kalushamellanu Baapaga Chaalunu Raa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నీ… సిలువే నా శరణాయెను 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Nee… Siluve Naa Sharanaayenu Raa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2026-02-25T09:14:49Z</dcterms:created>
  <dcterms:modified xsi:type="dcterms:W3CDTF">2026-02-25T09:14:49Z</dcterms:modified>
</cp:coreProperties>
</file>