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లేలెమ్ము సీయోను ధరియించుము నీ బలము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Lelemmu Seeyonu Dhariyinchumu Nee Balamu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లేలెమ్ము సీయోను - ధరియించుము నీ బలము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Lelemmu Seeyonu - Dhariyinchumu Nee Balamu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 వస్త్రముల ధరించు (2) - పరిశుద్ధ పట్టణమా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లేలెమ్ము సీయోను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 Vasthramula Dharinchu (2) - Parishuddha Pattanamaa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Lelemmu Seeyonu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నిష్కళంక యెరూషలేమా (2) - ఇంకెన్నటికి నీ మధ్యకు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నిష్కళంక యెరూషలేమా (2) - ఇంకెన్నటికి నీ మధ్యకు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Nishkalangka Yerooshalemaa (2) - Ingkennatiki Nee Madhyaku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Nishkalangka Yerooshalemaa (2) - Ingkennatiki Nee Madhyaku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సున్నతి పొందని అపవిత్రులును (2) - లోనికి రారెన్నడు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Sunnathi Pondani Apavithrulunu (2) - Loniki Raarennadu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లెమ్ము నీవు తేజరిల్లుము - వెలుగు నీకు వచ్చియున్నది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మహిమ నీ మీద - ఉదయించెను లేలెమ్ము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Lemmu Neevu Thejarillumu - Velugu Neeku Vachchiyunnadi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Mahima Nee Meeda - Udayinchenu Lelemmu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మనుష్యులను పశువులను - విస్తరింప జేసెదను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అభివృద్ధి నొందును అపూర్వముగ - పూర్వస్థానములో నిన్నుంతున్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Manushyulanu Pashuvulanu - Vistharimpa Jesedanu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Abhivruddhi Nondunu Apoorvamuga - Poorvasthaanamulo Ninnunthun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మునుపటికంటె అధికమైన - మేలు నీకు కలుగజేతును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అపుడు నీవు యెహోవా నేనని - వివరముగా నెరిగెదవు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Munupatikante Adhikamaina - Melu Neeku Kalugajethunu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Apudu Neevu Yehovaa Nenani - Vivaramugaa Nerigedavu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అందుచేతనే చెప్పుచున్నాడు - నిద్రించే నీవు మేలుకొనుము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మృతులలో నుండి లేచిరమ్ము ప్రకాశించును క్రీస్తు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Anduchethane Cheppuchunnaadu - Nidrinche Neevu Melukonumu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Mruthulalo Nundi Lechirammu Prakaashinchunu Kreesthu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2026-08-11T18:43:05Z</dcterms:created>
  <dcterms:modified xsi:type="dcterms:W3CDTF">2026-08-11T18:43:05Z</dcterms:modified>
</cp:coreProperties>
</file>