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మహిమ నీ మీద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Mahima Nee Meeda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మహిమ నీ మీద ఉదయించెను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తేజరిల్లుము నీకు వెలుగు వచ్చును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Mahima Nee Meeda Udayinchenu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Thejarillumu Neeku Velugu Vachchunu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మహిమ నీ మీద కనబడుచున్నది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 నీ తలకు పైగా ప్రకాశించుచున్నది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Mahima Nee Meeda Kanabaduchunnadi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 Nee Thalaku Paigaa Prakaashinchuchunnadi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లెమ్ము నీవు తేజరిల్లుము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కొరకు ప్రకాశించుము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Lemmu Neevu Thejarillumu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Koraku Prakaashinchumu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చూడుము భూమి మీద చీకటి కమ్ముచున్నది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వాక్యము చేబూని జ్యోతివలే లెమ్ము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Choodumu Bhoomi Meeda Cheekati Kammuchunnadi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Vaakyamu Chebooni Jyothivale Lemmu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జనములు నీ వెలుగునకు పరుగిడి వచ్చెదరు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రాజులు నీ ఉదయకాంతికి త్వరపడి వచ్చెదరు (2)     ||లెమ్ము||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Janamulu Nee Velugunaku Parugidi Vachcedaru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Raajulu Nee Udaya Kaanthiki Thvarapadi Vachchedaru (2)         ||Lemmu||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ఒంటరియైన వాడు వేయి మంది అగును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ఎన్నిక లేని వాడు బలమైనట్టి జనమగును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Ontariyaina Vaadu Veyi Mandi Agunu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Ennika Leni Vaadu Balamainatti Janamagunu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ప్రభువే నీకు నిత్యమైన వెలుగుగా ఉండును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దుఃఖదినములు సమాప్తమగునని ప్రభువు సెలవిచ్చెను (2)          ||లెమ్ము||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Prabhuve Neeku Nithyamaina Velugugaa Undunu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Dukha Dinamulu Samaapthamagunani Prabhuvu Selavichchenu (2)        ||Lemmu||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2026-02-25T09:08:58Z</dcterms:created>
  <dcterms:modified xsi:type="dcterms:W3CDTF">2026-02-25T09:08:58Z</dcterms:modified>
</cp:coreProperties>
</file>