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భక్తులారా స్మరియించెదము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Bhakthulaaraa Smariyinchedamu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కొంచెము కాలమే మిగిలియున్నది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ప్రభువును సంధించుటకై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Konchemu Kaalame Migiliyunnadi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Prabhuvunu Sandhinchutakai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గనుక మనము నడచుకొనెదము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గనుక మనము నడచుకొనెదము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Ganuka Manamu Nadachukonedamu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Ganuka Manamu Nadachukonedamu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మార్గముల యందు (2)         ||భక్తులారా||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Maargamula Yandu (2)       ||Bhakthulaaraa||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భక్తులారా స్మరియించెదము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చేసిన మేలులన్నిటిని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Bhakthulaaraa Smariyinchedamu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Chesina Melulannitini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అడిగి ఊహించు వాటి కన్నా మరి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సర్వము చక్కగ చేసె (2)         ||భక్తులారా||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Adigi Oohinchu Vaati Kannaa Mari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Sarvamu Chakkaga Chese (2)       ||Bhakthulaaraa||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గాలి తుఫానులను గద్దించి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బాధలను తొలగించే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Gaali Thuphaanulanu Gaddinchi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Baadhalnu Tholaginche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మనకు తోడైయుండి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శ్రమలలో మనకు తోడైయుండి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Manaku Thodaiyundi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Shramalalo Manaku Thodaiyundi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బయలు పరచె తన జయమున్ (2)         ||భక్తులారా||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Bayalu Parache Thana Jayamun (2)       ||Bhakthulaaraa||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ఈ భువియందు జీవించు కాలం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బ్రతికెదము ప్రభు కొరకే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Ee Bhuviyandu Jeevinchu Kaalam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Brathikedamu Prabhu Korake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మనమాయనకర్పించుకొనెదము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మనమాయనకర్పించుకొనెదము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Manamaayanakarpinchukonedamu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Manamaayanakarpinchukonedamu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ఆశయమదియే (2)         ||భక్తులారా||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Aashayamadiye (2)       ||Bhakthulaaraa||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2026-02-25T09:18:56Z</dcterms:created>
  <dcterms:modified xsi:type="dcterms:W3CDTF">2026-02-25T09:18:56Z</dcterms:modified>
</cp:coreProperties>
</file>