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 లోయలో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 Loyalo Nenu Padiyundagaa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ఆకలి దప్పులు లేని.. శ్రమలు అలసటలు లేని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 ఆవేదన లేని.. భయము దుఃఖము లేని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Aakali Dappulu Leni.. Shramalu Alasatalu Leni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 Aavedana Leni.. Bhayamu Dukhamu Leni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మరణం కన్నీరు లేని.. చీకటి ప్రవేశం లేని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తండ్రి ఇంటికి నను చేర్చు ప్రభు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 Kanneeru Leni.. Cheekati Pravesham Leni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Thandri Intiki Nanu Cherchu Prabhu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సకల సమృద్ధి ఉండు.. దూతల స్తుతిగానాలుండు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భక్తుల సమూహముండు.. మహిమ ప్రవాహముండు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Sakala Samrudhdhi Undu.. Doothala Sthuthigaanaalundu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Bhakthula Samoohamundu.. Mahima Pravaahamundu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నిత్యం ఆరాధన ఉండు.. నిరతం ఆనందముండు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తండ్రి ఇంటికి నను చేర్చు ప్రభు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 Aaraadhana Undu.. Niratham Aanandamundu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Thandri Intiki Nanu Cherchu Prabhu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 లోయలో నేను పడియుండగా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దిగి వచ్చి నను కనుగొంటివి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 Loyalo Nenu Padiyundagaa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Digi Vachchi Nanu Kanugontivi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మరణపు గడియలో నేను చేరియుండగా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రక్తమిచ్చి నను బ్రతికించితివి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Maranapu Gadiyalo Nenu Cheriyundagaa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Rakthamichchi Nanu Brathikinchithivi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నీవే.. దేవా నేవే.. నీవే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 దాతవు నీవే ప్రభు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Neeve.. Devaa Neve.. Neeve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 Daathavu Neeve Prabhu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చేర్చు.. దేవా చేర్చు.. నన్ను చేర్చు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ఎత్తైన కొండ పైకి నను చేర్చు ప్రభు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Cherchu.. Devaa Cherchu.. Nannu Cherchu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Eththaina Konda Paiki Nanu Cherchu Prabhu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అరణ్యములలో నేను పయనించినను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అపాయమునకిక భయపడను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Aranyamulalo Nenu Payaninchinanu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Apaayamunakika Bhayapadanu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మార్గమని నిను వెంబడించెదను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చేయి పట్టి నను నడిపించుము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Maargamani Ninu Vembadinchedanu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Cheyi Patti Nanu Nadipinchumu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నీకే.. దేవా నీకే.. నీకే నీకే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సమస్తము నీకే అర్పింతును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Neeke.. Deva Neeke.. Neeke Neeke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Samasthamu Neeke Arpinthunu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చేర్చు.. దేవా చేర్చు.. నన్ను చేర్చు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తండ్రి ఇంటికి నను చేర్చు ప్రభు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Cherchu.. Devaa Cherchu.. Nannu Cherchu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Thandri Intiki Nanu Cherchu Prabhu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2026-02-25T08:38:09Z</dcterms:created>
  <dcterms:modified xsi:type="dcterms:W3CDTF">2026-02-25T08:38:09Z</dcterms:modified>
</cp:coreProperties>
</file>