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సమృద్ధి జీవమా సంపూర్ణ ప్రేమయా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Samruddhi Jeevamaa Sampoorna Premayaa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ఎంతో వ్యయపరచితి - స్వస్థత నొందుటకై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చెంతకు రార్వెరూ -నా స్థితిగమనించి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Entho Vyayaparachithi - Svasthatha Nondutakai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Chenthaku Raarveroo -Naa Sthithigamaninchi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కరుణామయుని - చెంగునితాకి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వితను గాంచితి - నవజీవ మొందితి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Karunaamayuni - Chenggunithaaki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Vithanu Gaanchithi - Navajeeva Mondithi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సమృద్ధి జీవమా - సంపూర్ణ ప్రేమయా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 వాక్యమా - మా యేసు దైవమా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Samruddhi Jeevamaa - Sampoorna Premayaa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 Vaakyamaa - Maa Yesu Daivamaa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తీరని వ్యాధితో - దరినెవ్వరు 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వ్యధలతో - నిరీక్షణ లేమితో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Theerani Vyaadhitho - Darinevvaru 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Vyadhalatho - Nireekshana Lemitho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కోనేటి దరిని - కనుగొంటివి 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బాపి - జీవము నిచ్చితివి || సమృద్ది!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Koneti Darini - Kanugontivi 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Baapi - Jeevamu Nichchithivi || Samruddi!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పాపవు దాహముతో - లోకపు మోహములో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శాపమే జీవితమై - ముఖము చూపలేక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Paapavu Daahamutho - Lokapu Mohamulo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Shaapame Jeevithamai - Mukhamu Choopaleka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తాపపు వేళలో - బావికి పరుగిడి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ప్రభునే గాంచి - జీవజలం పొందితి || సమృద్ధి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Thaapapu Velalo - Baaviki Parugidi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Prabhune Gaanchi - Jeevajalan Pondithi || Samruddhi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అంధుదనైతిని - చీకటి బ్రతుకులో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వీధుల తిరుగాడితి - జీవన లేమితో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Andhudanaithini - Cheekati Brathukulo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Veedhula Thirugaadithi - Jeevana Lemitho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 ప్రేమతో - కరమునుచాపి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వెలుగును నొసగి - జీవమునిచ్చితివై || సమృద్ధి!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 Prematho - Karamunuchaapi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Velugunu Nosagi - Jeevamunichchithivai || Samruddhi!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2026-08-11T18:47:02Z</dcterms:created>
  <dcterms:modified xsi:type="dcterms:W3CDTF">2026-08-11T18:47:02Z</dcterms:modified>
</cp:coreProperties>
</file>