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రమ్ము మా యింటికి తండ్రీ రమ్ము రమ్ము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_జగములగన్న (ప్రేమ గర్భుడవు - జగములకావల నుందువె నీవు = సరగ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Rammu Maa Yintiki Thandree Rammu Rammu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_Jagamulaganna (Prema Garbhudavu - Jagamulakaavala Nunduve Neevu = Saraga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నీ బిడ్డలగ్భహమును సందీపనంబు జేయ || రమ్ము 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_సంతస (ప్రేమాశాంతంబుల నిశాంతంబై యీ గృహ = మెల్లప్పుడు - సంతత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Nee Biddalagbhahamunu Sandeepanambu Jeya || Rammu 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_Santhasa (Premaashaanthambula Nishaanthambai Yee Gruha = Mellappudu - Santhatha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స్వర్గవాసరూపమై - సమృద్ధి పొందునటుల ||రమ్ము 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_అనలజ్వాల సపర్యలు వదలి - యనిలపక్ష సంచరణమువదలి = అనయము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Svargavaasaroopamai - Samruddhi Pondunatula ||Rammu 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_Analajvaala Saparyalu Vadali - Yanilapaksha Sancharanamuvadali = Anayamu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గృహవాసివి నీవై - యాశీర్వదించునటుల ||||రమ్ము రమ్ము||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ఘననామోచ్చరణము చేత - నీ గృహమెల్లను పావనమై నీ = యాగప్రేమ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Gruhavaasivi Neevai - Yaasheervadinchunatula ||||Rammu Rammu||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Ghananaamochcharanamu Chetha - Nee Gruhamellanu Paavanamai Nee = Yaagaprema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మర్మంబులు జగతి -బాగుగ దెలియునటుల || రమ్ము 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Marmambulu Jagathi -Baaguga Deliyunatula || Rammu Rammu||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2026-08-11T18:45:09Z</dcterms:created>
  <dcterms:modified xsi:type="dcterms:W3CDTF">2026-08-11T18:45:09Z</dcterms:modified>
</cp:coreProperties>
</file>